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rector" initials="D" lastIdx="1" clrIdx="0">
    <p:extLst>
      <p:ext uri="{19B8F6BF-5375-455C-9EA6-DF929625EA0E}">
        <p15:presenceInfo xmlns:p15="http://schemas.microsoft.com/office/powerpoint/2012/main" userId="S-1-5-21-1604780974-45010995-332620366-11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5FA03A-1535-4473-BB87-DB9BEE3B06F0}" type="datetimeFigureOut">
              <a:rPr lang="en-US" smtClean="0"/>
              <a:t>4/13/2017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EA2BA7-9D14-4919-9D19-37B615E2336C}" type="slidenum">
              <a:rPr lang="en-US" smtClean="0"/>
              <a:t>‹#›</a:t>
            </a:fld>
            <a:endParaRPr lang="en-US"/>
          </a:p>
        </p:txBody>
      </p:sp>
    </p:spTree>
    <p:extLst>
      <p:ext uri="{BB962C8B-B14F-4D97-AF65-F5344CB8AC3E}">
        <p14:creationId xmlns:p14="http://schemas.microsoft.com/office/powerpoint/2010/main" val="3078437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426E40-C723-4302-AE99-0E65E33F704C}"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D8A65-6924-4DD2-846B-601A77759FEF}" type="slidenum">
              <a:rPr lang="en-US" smtClean="0"/>
              <a:t>‹#›</a:t>
            </a:fld>
            <a:endParaRPr lang="en-US"/>
          </a:p>
        </p:txBody>
      </p:sp>
    </p:spTree>
    <p:extLst>
      <p:ext uri="{BB962C8B-B14F-4D97-AF65-F5344CB8AC3E}">
        <p14:creationId xmlns:p14="http://schemas.microsoft.com/office/powerpoint/2010/main" val="52819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26E40-C723-4302-AE99-0E65E33F704C}"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D8A65-6924-4DD2-846B-601A77759FEF}" type="slidenum">
              <a:rPr lang="en-US" smtClean="0"/>
              <a:t>‹#›</a:t>
            </a:fld>
            <a:endParaRPr lang="en-US"/>
          </a:p>
        </p:txBody>
      </p:sp>
    </p:spTree>
    <p:extLst>
      <p:ext uri="{BB962C8B-B14F-4D97-AF65-F5344CB8AC3E}">
        <p14:creationId xmlns:p14="http://schemas.microsoft.com/office/powerpoint/2010/main" val="1635300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26E40-C723-4302-AE99-0E65E33F704C}"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D8A65-6924-4DD2-846B-601A77759FEF}" type="slidenum">
              <a:rPr lang="en-US" smtClean="0"/>
              <a:t>‹#›</a:t>
            </a:fld>
            <a:endParaRPr lang="en-US"/>
          </a:p>
        </p:txBody>
      </p:sp>
    </p:spTree>
    <p:extLst>
      <p:ext uri="{BB962C8B-B14F-4D97-AF65-F5344CB8AC3E}">
        <p14:creationId xmlns:p14="http://schemas.microsoft.com/office/powerpoint/2010/main" val="2434896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26E40-C723-4302-AE99-0E65E33F704C}"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D8A65-6924-4DD2-846B-601A77759FEF}" type="slidenum">
              <a:rPr lang="en-US" smtClean="0"/>
              <a:t>‹#›</a:t>
            </a:fld>
            <a:endParaRPr lang="en-US"/>
          </a:p>
        </p:txBody>
      </p:sp>
    </p:spTree>
    <p:extLst>
      <p:ext uri="{BB962C8B-B14F-4D97-AF65-F5344CB8AC3E}">
        <p14:creationId xmlns:p14="http://schemas.microsoft.com/office/powerpoint/2010/main" val="934448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26E40-C723-4302-AE99-0E65E33F704C}"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D8A65-6924-4DD2-846B-601A77759FEF}" type="slidenum">
              <a:rPr lang="en-US" smtClean="0"/>
              <a:t>‹#›</a:t>
            </a:fld>
            <a:endParaRPr lang="en-US"/>
          </a:p>
        </p:txBody>
      </p:sp>
    </p:spTree>
    <p:extLst>
      <p:ext uri="{BB962C8B-B14F-4D97-AF65-F5344CB8AC3E}">
        <p14:creationId xmlns:p14="http://schemas.microsoft.com/office/powerpoint/2010/main" val="4059791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426E40-C723-4302-AE99-0E65E33F704C}"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D8A65-6924-4DD2-846B-601A77759FEF}" type="slidenum">
              <a:rPr lang="en-US" smtClean="0"/>
              <a:t>‹#›</a:t>
            </a:fld>
            <a:endParaRPr lang="en-US"/>
          </a:p>
        </p:txBody>
      </p:sp>
    </p:spTree>
    <p:extLst>
      <p:ext uri="{BB962C8B-B14F-4D97-AF65-F5344CB8AC3E}">
        <p14:creationId xmlns:p14="http://schemas.microsoft.com/office/powerpoint/2010/main" val="2097297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426E40-C723-4302-AE99-0E65E33F704C}" type="datetimeFigureOut">
              <a:rPr lang="en-US" smtClean="0"/>
              <a:t>4/13/2017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9D8A65-6924-4DD2-846B-601A77759FEF}" type="slidenum">
              <a:rPr lang="en-US" smtClean="0"/>
              <a:t>‹#›</a:t>
            </a:fld>
            <a:endParaRPr lang="en-US"/>
          </a:p>
        </p:txBody>
      </p:sp>
    </p:spTree>
    <p:extLst>
      <p:ext uri="{BB962C8B-B14F-4D97-AF65-F5344CB8AC3E}">
        <p14:creationId xmlns:p14="http://schemas.microsoft.com/office/powerpoint/2010/main" val="3416666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426E40-C723-4302-AE99-0E65E33F704C}" type="datetimeFigureOut">
              <a:rPr lang="en-US" smtClean="0"/>
              <a:t>4/13/2017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9D8A65-6924-4DD2-846B-601A77759FEF}" type="slidenum">
              <a:rPr lang="en-US" smtClean="0"/>
              <a:t>‹#›</a:t>
            </a:fld>
            <a:endParaRPr lang="en-US"/>
          </a:p>
        </p:txBody>
      </p:sp>
    </p:spTree>
    <p:extLst>
      <p:ext uri="{BB962C8B-B14F-4D97-AF65-F5344CB8AC3E}">
        <p14:creationId xmlns:p14="http://schemas.microsoft.com/office/powerpoint/2010/main" val="286598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26E40-C723-4302-AE99-0E65E33F704C}" type="datetimeFigureOut">
              <a:rPr lang="en-US" smtClean="0"/>
              <a:t>4/13/2017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9D8A65-6924-4DD2-846B-601A77759FEF}" type="slidenum">
              <a:rPr lang="en-US" smtClean="0"/>
              <a:t>‹#›</a:t>
            </a:fld>
            <a:endParaRPr lang="en-US"/>
          </a:p>
        </p:txBody>
      </p:sp>
    </p:spTree>
    <p:extLst>
      <p:ext uri="{BB962C8B-B14F-4D97-AF65-F5344CB8AC3E}">
        <p14:creationId xmlns:p14="http://schemas.microsoft.com/office/powerpoint/2010/main" val="1467682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26E40-C723-4302-AE99-0E65E33F704C}"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D8A65-6924-4DD2-846B-601A77759FEF}" type="slidenum">
              <a:rPr lang="en-US" smtClean="0"/>
              <a:t>‹#›</a:t>
            </a:fld>
            <a:endParaRPr lang="en-US"/>
          </a:p>
        </p:txBody>
      </p:sp>
    </p:spTree>
    <p:extLst>
      <p:ext uri="{BB962C8B-B14F-4D97-AF65-F5344CB8AC3E}">
        <p14:creationId xmlns:p14="http://schemas.microsoft.com/office/powerpoint/2010/main" val="115761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26E40-C723-4302-AE99-0E65E33F704C}"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D8A65-6924-4DD2-846B-601A77759FEF}" type="slidenum">
              <a:rPr lang="en-US" smtClean="0"/>
              <a:t>‹#›</a:t>
            </a:fld>
            <a:endParaRPr lang="en-US"/>
          </a:p>
        </p:txBody>
      </p:sp>
    </p:spTree>
    <p:extLst>
      <p:ext uri="{BB962C8B-B14F-4D97-AF65-F5344CB8AC3E}">
        <p14:creationId xmlns:p14="http://schemas.microsoft.com/office/powerpoint/2010/main" val="2919503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26E40-C723-4302-AE99-0E65E33F704C}" type="datetimeFigureOut">
              <a:rPr lang="en-US" smtClean="0"/>
              <a:t>4/13/2017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D8A65-6924-4DD2-846B-601A77759FEF}" type="slidenum">
              <a:rPr lang="en-US" smtClean="0"/>
              <a:t>‹#›</a:t>
            </a:fld>
            <a:endParaRPr lang="en-US"/>
          </a:p>
        </p:txBody>
      </p:sp>
    </p:spTree>
    <p:extLst>
      <p:ext uri="{BB962C8B-B14F-4D97-AF65-F5344CB8AC3E}">
        <p14:creationId xmlns:p14="http://schemas.microsoft.com/office/powerpoint/2010/main" val="3824382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Navajo Clans </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When introductions are made with a handshake and stating your clans are an important icebreaker when visiting Navajo families, esp. elders. </a:t>
            </a:r>
            <a:endParaRPr lang="en-US" dirty="0"/>
          </a:p>
          <a:p>
            <a:pPr marL="0" indent="0">
              <a:buNone/>
            </a:pPr>
            <a:endParaRPr lang="en-US" dirty="0" smtClean="0"/>
          </a:p>
          <a:p>
            <a:pPr marL="0" indent="0">
              <a:buNone/>
            </a:pPr>
            <a:r>
              <a:rPr lang="en-US" dirty="0" smtClean="0"/>
              <a:t>When Navajo Clans are introduced, you are telling someone about your mother’s clan (1</a:t>
            </a:r>
            <a:r>
              <a:rPr lang="en-US" baseline="30000" dirty="0" smtClean="0"/>
              <a:t>st</a:t>
            </a:r>
            <a:r>
              <a:rPr lang="en-US" dirty="0"/>
              <a:t>)</a:t>
            </a:r>
            <a:r>
              <a:rPr lang="en-US" dirty="0" smtClean="0"/>
              <a:t>, your father’s clan (2), and your maternal grandfather’s clan(3), and your paternal grandfather’s clan(4). </a:t>
            </a:r>
            <a:endParaRPr lang="en-US" dirty="0"/>
          </a:p>
        </p:txBody>
      </p:sp>
    </p:spTree>
    <p:extLst>
      <p:ext uri="{BB962C8B-B14F-4D97-AF65-F5344CB8AC3E}">
        <p14:creationId xmlns:p14="http://schemas.microsoft.com/office/powerpoint/2010/main" val="450099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Hopi 	</a:t>
            </a:r>
            <a:endParaRPr lang="en-US" dirty="0"/>
          </a:p>
        </p:txBody>
      </p:sp>
      <p:sp>
        <p:nvSpPr>
          <p:cNvPr id="3" name="Content Placeholder 2"/>
          <p:cNvSpPr>
            <a:spLocks noGrp="1"/>
          </p:cNvSpPr>
          <p:nvPr>
            <p:ph idx="1"/>
          </p:nvPr>
        </p:nvSpPr>
        <p:spPr>
          <a:ln>
            <a:solidFill>
              <a:schemeClr val="accent1"/>
            </a:solidFill>
          </a:ln>
        </p:spPr>
        <p:txBody>
          <a:bodyPr>
            <a:normAutofit/>
          </a:bodyPr>
          <a:lstStyle/>
          <a:p>
            <a:pPr marL="0" indent="0">
              <a:buNone/>
            </a:pPr>
            <a:r>
              <a:rPr lang="en-US" dirty="0" smtClean="0"/>
              <a:t>Most Hopi members will identify themselves by what village they are from. </a:t>
            </a:r>
            <a:r>
              <a:rPr lang="en-US" dirty="0" smtClean="0"/>
              <a:t>Hopi </a:t>
            </a:r>
            <a:r>
              <a:rPr lang="en-US" dirty="0" smtClean="0"/>
              <a:t>Tribal members have clans also that indicate what mother’s clan is and what father’s clan is</a:t>
            </a:r>
            <a:r>
              <a:rPr lang="en-US" dirty="0" smtClean="0"/>
              <a:t>. </a:t>
            </a:r>
            <a:r>
              <a:rPr lang="en-US" dirty="0" smtClean="0"/>
              <a:t>The Hopi tribal members from various villages are closely bonded by their cultural traditions and ceremonies. </a:t>
            </a:r>
            <a:endParaRPr lang="en-US" dirty="0"/>
          </a:p>
        </p:txBody>
      </p:sp>
    </p:spTree>
    <p:extLst>
      <p:ext uri="{BB962C8B-B14F-4D97-AF65-F5344CB8AC3E}">
        <p14:creationId xmlns:p14="http://schemas.microsoft.com/office/powerpoint/2010/main" val="2998442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Navajos live in rural communities </a:t>
            </a:r>
            <a:r>
              <a:rPr lang="en-US" dirty="0" smtClean="0"/>
              <a:t>in closer proximity to each others, but others lives miles from their nearest neighbors.</a:t>
            </a:r>
            <a:endParaRPr lang="en-US" dirty="0" smtClean="0"/>
          </a:p>
          <a:p>
            <a:r>
              <a:rPr lang="en-US" dirty="0" smtClean="0"/>
              <a:t>Hopis live close together in villages. </a:t>
            </a:r>
          </a:p>
          <a:p>
            <a:r>
              <a:rPr lang="en-US" dirty="0" smtClean="0"/>
              <a:t>Southern Paiute Tribe live in rural communities among the Navajo communities. Most Southern Paiute Tribal members speak and understand the Navajo language. </a:t>
            </a:r>
            <a:endParaRPr lang="en-US" dirty="0"/>
          </a:p>
        </p:txBody>
      </p:sp>
    </p:spTree>
    <p:extLst>
      <p:ext uri="{BB962C8B-B14F-4D97-AF65-F5344CB8AC3E}">
        <p14:creationId xmlns:p14="http://schemas.microsoft.com/office/powerpoint/2010/main" val="1592022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All tribal members like to converse in their native languages and are more at ease if their service provider can converse with them in their own languages.</a:t>
            </a:r>
          </a:p>
          <a:p>
            <a:r>
              <a:rPr lang="en-US" dirty="0" smtClean="0"/>
              <a:t>Tribal members live in all types of conditions and different types of housing and various  socio-economic statuses. </a:t>
            </a:r>
          </a:p>
          <a:p>
            <a:r>
              <a:rPr lang="en-US" dirty="0" smtClean="0"/>
              <a:t>Tribal members consider it impolite to just rush in and rush back out. Its more acceptable to make time to introduce yourself and make icebreaker conversation before jumping into business talk </a:t>
            </a:r>
            <a:r>
              <a:rPr lang="en-US" dirty="0" smtClean="0"/>
              <a:t>as to</a:t>
            </a:r>
            <a:r>
              <a:rPr lang="en-US" dirty="0" smtClean="0"/>
              <a:t> </a:t>
            </a:r>
            <a:r>
              <a:rPr lang="en-US" dirty="0" smtClean="0"/>
              <a:t>why you are  there.</a:t>
            </a:r>
          </a:p>
          <a:p>
            <a:endParaRPr lang="en-US" dirty="0"/>
          </a:p>
          <a:p>
            <a:endParaRPr lang="en-US" dirty="0" smtClean="0"/>
          </a:p>
          <a:p>
            <a:endParaRPr lang="en-US" dirty="0"/>
          </a:p>
        </p:txBody>
      </p:sp>
    </p:spTree>
    <p:extLst>
      <p:ext uri="{BB962C8B-B14F-4D97-AF65-F5344CB8AC3E}">
        <p14:creationId xmlns:p14="http://schemas.microsoft.com/office/powerpoint/2010/main" val="1906848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Unconditional Positive Regard is the basic acceptance and support of a person regardless of what the person says or does. A concept developed by humanistic psychologist Carl Rogers. </a:t>
            </a:r>
          </a:p>
          <a:p>
            <a:r>
              <a:rPr lang="en-US" dirty="0"/>
              <a:t> </a:t>
            </a:r>
            <a:r>
              <a:rPr lang="en-US" dirty="0" smtClean="0"/>
              <a:t>To serve people by setting aside our own personal opinions and biases. </a:t>
            </a:r>
          </a:p>
          <a:p>
            <a:r>
              <a:rPr lang="en-US" dirty="0" smtClean="0"/>
              <a:t>Because we serve native people with disabilities who have lived without most services for years and some who are even angry and frustrated at lack of services. </a:t>
            </a:r>
            <a:r>
              <a:rPr lang="en-US" dirty="0" smtClean="0"/>
              <a:t>And also people who may not </a:t>
            </a:r>
            <a:r>
              <a:rPr lang="en-US" dirty="0" smtClean="0"/>
              <a:t>understand what we are talking about because they have never heard of what independent living or Assistive Technology means. </a:t>
            </a:r>
            <a:r>
              <a:rPr lang="en-US" dirty="0" smtClean="0"/>
              <a:t>We </a:t>
            </a:r>
            <a:r>
              <a:rPr lang="en-US" dirty="0" smtClean="0"/>
              <a:t>also serve people with various religions, beliefs and cultures. </a:t>
            </a:r>
            <a:endParaRPr lang="en-US" dirty="0"/>
          </a:p>
        </p:txBody>
      </p:sp>
    </p:spTree>
    <p:extLst>
      <p:ext uri="{BB962C8B-B14F-4D97-AF65-F5344CB8AC3E}">
        <p14:creationId xmlns:p14="http://schemas.microsoft.com/office/powerpoint/2010/main" val="1192523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357</Words>
  <Application>Microsoft Office PowerPoint</Application>
  <PresentationFormat>On-screen Show (4:3)</PresentationFormat>
  <Paragraphs>16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Navajo Clans </vt:lpstr>
      <vt:lpstr>Hopi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EILEEN TOHONNIE</dc:creator>
  <cp:lastModifiedBy>Director</cp:lastModifiedBy>
  <cp:revision>23</cp:revision>
  <dcterms:created xsi:type="dcterms:W3CDTF">2017-03-07T21:15:12Z</dcterms:created>
  <dcterms:modified xsi:type="dcterms:W3CDTF">2017-04-14T00:27:43Z</dcterms:modified>
</cp:coreProperties>
</file>