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8" r:id="rId3"/>
    <p:sldId id="281" r:id="rId4"/>
    <p:sldId id="282" r:id="rId5"/>
    <p:sldId id="286" r:id="rId6"/>
    <p:sldId id="296" r:id="rId7"/>
    <p:sldId id="290" r:id="rId8"/>
    <p:sldId id="29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3784" autoAdjust="0"/>
  </p:normalViewPr>
  <p:slideViewPr>
    <p:cSldViewPr snapToGrid="0">
      <p:cViewPr varScale="1">
        <p:scale>
          <a:sx n="83" d="100"/>
          <a:sy n="83" d="100"/>
        </p:scale>
        <p:origin x="68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F8BCCF-2F9A-4334-B4F5-6746A71A9363}" type="datetimeFigureOut">
              <a:rPr lang="en-US" smtClean="0"/>
              <a:t>10/26/2017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6AEFE5-0466-49DB-84C0-CE5200738618}" type="slidenum">
              <a:rPr lang="en-US" smtClean="0"/>
              <a:t>‹#›</a:t>
            </a:fld>
            <a:endParaRPr lang="en-US"/>
          </a:p>
        </p:txBody>
      </p:sp>
    </p:spTree>
    <p:extLst>
      <p:ext uri="{BB962C8B-B14F-4D97-AF65-F5344CB8AC3E}">
        <p14:creationId xmlns:p14="http://schemas.microsoft.com/office/powerpoint/2010/main" val="348802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7A46CC-5854-46A1-90FD-1A95C6EFDE08}"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1201A-3EB4-4A15-BC1F-AD1452602E6D}" type="slidenum">
              <a:rPr lang="en-US" smtClean="0"/>
              <a:t>‹#›</a:t>
            </a:fld>
            <a:endParaRPr lang="en-US"/>
          </a:p>
        </p:txBody>
      </p:sp>
    </p:spTree>
    <p:extLst>
      <p:ext uri="{BB962C8B-B14F-4D97-AF65-F5344CB8AC3E}">
        <p14:creationId xmlns:p14="http://schemas.microsoft.com/office/powerpoint/2010/main" val="2654823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7A46CC-5854-46A1-90FD-1A95C6EFDE08}"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1201A-3EB4-4A15-BC1F-AD1452602E6D}" type="slidenum">
              <a:rPr lang="en-US" smtClean="0"/>
              <a:t>‹#›</a:t>
            </a:fld>
            <a:endParaRPr lang="en-US"/>
          </a:p>
        </p:txBody>
      </p:sp>
    </p:spTree>
    <p:extLst>
      <p:ext uri="{BB962C8B-B14F-4D97-AF65-F5344CB8AC3E}">
        <p14:creationId xmlns:p14="http://schemas.microsoft.com/office/powerpoint/2010/main" val="1449814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7A46CC-5854-46A1-90FD-1A95C6EFDE08}"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1201A-3EB4-4A15-BC1F-AD1452602E6D}" type="slidenum">
              <a:rPr lang="en-US" smtClean="0"/>
              <a:t>‹#›</a:t>
            </a:fld>
            <a:endParaRPr lang="en-US"/>
          </a:p>
        </p:txBody>
      </p:sp>
    </p:spTree>
    <p:extLst>
      <p:ext uri="{BB962C8B-B14F-4D97-AF65-F5344CB8AC3E}">
        <p14:creationId xmlns:p14="http://schemas.microsoft.com/office/powerpoint/2010/main" val="1643885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7A46CC-5854-46A1-90FD-1A95C6EFDE08}"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1201A-3EB4-4A15-BC1F-AD1452602E6D}" type="slidenum">
              <a:rPr lang="en-US" smtClean="0"/>
              <a:t>‹#›</a:t>
            </a:fld>
            <a:endParaRPr lang="en-US"/>
          </a:p>
        </p:txBody>
      </p:sp>
    </p:spTree>
    <p:extLst>
      <p:ext uri="{BB962C8B-B14F-4D97-AF65-F5344CB8AC3E}">
        <p14:creationId xmlns:p14="http://schemas.microsoft.com/office/powerpoint/2010/main" val="389673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A7A46CC-5854-46A1-90FD-1A95C6EFDE08}"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1201A-3EB4-4A15-BC1F-AD1452602E6D}" type="slidenum">
              <a:rPr lang="en-US" smtClean="0"/>
              <a:t>‹#›</a:t>
            </a:fld>
            <a:endParaRPr lang="en-US"/>
          </a:p>
        </p:txBody>
      </p:sp>
    </p:spTree>
    <p:extLst>
      <p:ext uri="{BB962C8B-B14F-4D97-AF65-F5344CB8AC3E}">
        <p14:creationId xmlns:p14="http://schemas.microsoft.com/office/powerpoint/2010/main" val="2757281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7A46CC-5854-46A1-90FD-1A95C6EFDE08}"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1201A-3EB4-4A15-BC1F-AD1452602E6D}" type="slidenum">
              <a:rPr lang="en-US" smtClean="0"/>
              <a:t>‹#›</a:t>
            </a:fld>
            <a:endParaRPr lang="en-US"/>
          </a:p>
        </p:txBody>
      </p:sp>
    </p:spTree>
    <p:extLst>
      <p:ext uri="{BB962C8B-B14F-4D97-AF65-F5344CB8AC3E}">
        <p14:creationId xmlns:p14="http://schemas.microsoft.com/office/powerpoint/2010/main" val="1381821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7A46CC-5854-46A1-90FD-1A95C6EFDE08}" type="datetimeFigureOut">
              <a:rPr lang="en-US" smtClean="0"/>
              <a:t>10/26/2017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01201A-3EB4-4A15-BC1F-AD1452602E6D}" type="slidenum">
              <a:rPr lang="en-US" smtClean="0"/>
              <a:t>‹#›</a:t>
            </a:fld>
            <a:endParaRPr lang="en-US"/>
          </a:p>
        </p:txBody>
      </p:sp>
    </p:spTree>
    <p:extLst>
      <p:ext uri="{BB962C8B-B14F-4D97-AF65-F5344CB8AC3E}">
        <p14:creationId xmlns:p14="http://schemas.microsoft.com/office/powerpoint/2010/main" val="24435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7A46CC-5854-46A1-90FD-1A95C6EFDE08}" type="datetimeFigureOut">
              <a:rPr lang="en-US" smtClean="0"/>
              <a:t>10/26/2017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01201A-3EB4-4A15-BC1F-AD1452602E6D}" type="slidenum">
              <a:rPr lang="en-US" smtClean="0"/>
              <a:t>‹#›</a:t>
            </a:fld>
            <a:endParaRPr lang="en-US"/>
          </a:p>
        </p:txBody>
      </p:sp>
    </p:spTree>
    <p:extLst>
      <p:ext uri="{BB962C8B-B14F-4D97-AF65-F5344CB8AC3E}">
        <p14:creationId xmlns:p14="http://schemas.microsoft.com/office/powerpoint/2010/main" val="2783432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7A46CC-5854-46A1-90FD-1A95C6EFDE08}" type="datetimeFigureOut">
              <a:rPr lang="en-US" smtClean="0"/>
              <a:t>10/26/2017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01201A-3EB4-4A15-BC1F-AD1452602E6D}" type="slidenum">
              <a:rPr lang="en-US" smtClean="0"/>
              <a:t>‹#›</a:t>
            </a:fld>
            <a:endParaRPr lang="en-US"/>
          </a:p>
        </p:txBody>
      </p:sp>
    </p:spTree>
    <p:extLst>
      <p:ext uri="{BB962C8B-B14F-4D97-AF65-F5344CB8AC3E}">
        <p14:creationId xmlns:p14="http://schemas.microsoft.com/office/powerpoint/2010/main" val="1902882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A7A46CC-5854-46A1-90FD-1A95C6EFDE08}"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1201A-3EB4-4A15-BC1F-AD1452602E6D}" type="slidenum">
              <a:rPr lang="en-US" smtClean="0"/>
              <a:t>‹#›</a:t>
            </a:fld>
            <a:endParaRPr lang="en-US"/>
          </a:p>
        </p:txBody>
      </p:sp>
    </p:spTree>
    <p:extLst>
      <p:ext uri="{BB962C8B-B14F-4D97-AF65-F5344CB8AC3E}">
        <p14:creationId xmlns:p14="http://schemas.microsoft.com/office/powerpoint/2010/main" val="197710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A7A46CC-5854-46A1-90FD-1A95C6EFDE08}"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1201A-3EB4-4A15-BC1F-AD1452602E6D}" type="slidenum">
              <a:rPr lang="en-US" smtClean="0"/>
              <a:t>‹#›</a:t>
            </a:fld>
            <a:endParaRPr lang="en-US"/>
          </a:p>
        </p:txBody>
      </p:sp>
    </p:spTree>
    <p:extLst>
      <p:ext uri="{BB962C8B-B14F-4D97-AF65-F5344CB8AC3E}">
        <p14:creationId xmlns:p14="http://schemas.microsoft.com/office/powerpoint/2010/main" val="1334286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7A46CC-5854-46A1-90FD-1A95C6EFDE08}" type="datetimeFigureOut">
              <a:rPr lang="en-US" smtClean="0"/>
              <a:t>10/26/2017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01201A-3EB4-4A15-BC1F-AD1452602E6D}" type="slidenum">
              <a:rPr lang="en-US" smtClean="0"/>
              <a:t>‹#›</a:t>
            </a:fld>
            <a:endParaRPr lang="en-US"/>
          </a:p>
        </p:txBody>
      </p:sp>
    </p:spTree>
    <p:extLst>
      <p:ext uri="{BB962C8B-B14F-4D97-AF65-F5344CB8AC3E}">
        <p14:creationId xmlns:p14="http://schemas.microsoft.com/office/powerpoint/2010/main" val="74609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Why do Systems Advocacy</a:t>
            </a:r>
            <a:endParaRPr lang="en-US" dirty="0"/>
          </a:p>
        </p:txBody>
      </p:sp>
      <p:sp>
        <p:nvSpPr>
          <p:cNvPr id="5" name="Subtitle 4"/>
          <p:cNvSpPr>
            <a:spLocks noGrp="1"/>
          </p:cNvSpPr>
          <p:nvPr>
            <p:ph type="subTitle" idx="1"/>
          </p:nvPr>
        </p:nvSpPr>
        <p:spPr/>
        <p:txBody>
          <a:bodyPr/>
          <a:lstStyle/>
          <a:p>
            <a:r>
              <a:rPr lang="en-US" dirty="0" smtClean="0"/>
              <a:t>Ian Engle</a:t>
            </a:r>
          </a:p>
          <a:p>
            <a:r>
              <a:rPr lang="en-US" dirty="0" smtClean="0"/>
              <a:t>Joan LaBelle</a:t>
            </a:r>
            <a:endParaRPr lang="en-US" dirty="0"/>
          </a:p>
        </p:txBody>
      </p:sp>
    </p:spTree>
    <p:extLst>
      <p:ext uri="{BB962C8B-B14F-4D97-AF65-F5344CB8AC3E}">
        <p14:creationId xmlns:p14="http://schemas.microsoft.com/office/powerpoint/2010/main" val="2329179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Choice Act Action</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4489" b="4489"/>
          <a:stretch>
            <a:fillRect/>
          </a:stretch>
        </p:blipFill>
        <p:spPr/>
      </p:pic>
      <p:sp>
        <p:nvSpPr>
          <p:cNvPr id="4" name="Text Placeholder 3"/>
          <p:cNvSpPr>
            <a:spLocks noGrp="1"/>
          </p:cNvSpPr>
          <p:nvPr>
            <p:ph type="body" sz="half" idx="2"/>
          </p:nvPr>
        </p:nvSpPr>
        <p:spPr/>
        <p:txBody>
          <a:bodyPr>
            <a:normAutofit/>
          </a:bodyPr>
          <a:lstStyle/>
          <a:p>
            <a:r>
              <a:rPr lang="en-US" sz="2000" dirty="0" smtClean="0"/>
              <a:t>A black and white photo on stairs of the U.S. </a:t>
            </a:r>
            <a:r>
              <a:rPr lang="en-US" sz="2000" dirty="0"/>
              <a:t>C</a:t>
            </a:r>
            <a:r>
              <a:rPr lang="en-US" sz="2000" dirty="0" smtClean="0"/>
              <a:t>apitol. Two police officers are on the steps up from the protesters, laughing at them. Ian is in the center of three people with disabilities. One to the left of him is holding a handwritten sign that says “Community Choice Act Now”. Ian is out of his wheelchair, halfway up the stairs. He is looking to his right.</a:t>
            </a:r>
            <a:endParaRPr lang="en-US" sz="2000" dirty="0"/>
          </a:p>
        </p:txBody>
      </p:sp>
    </p:spTree>
    <p:extLst>
      <p:ext uri="{BB962C8B-B14F-4D97-AF65-F5344CB8AC3E}">
        <p14:creationId xmlns:p14="http://schemas.microsoft.com/office/powerpoint/2010/main" val="3701557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 Assessment</a:t>
            </a:r>
            <a:endParaRPr lang="en-US" dirty="0"/>
          </a:p>
        </p:txBody>
      </p:sp>
      <p:pic>
        <p:nvPicPr>
          <p:cNvPr id="8" name="Picture Placeholder 7"/>
          <p:cNvPicPr>
            <a:picLocks noGrp="1" noChangeAspect="1"/>
          </p:cNvPicPr>
          <p:nvPr>
            <p:ph type="pic" idx="1"/>
          </p:nvPr>
        </p:nvPicPr>
        <p:blipFill>
          <a:blip r:embed="rId2">
            <a:extLst>
              <a:ext uri="{28A0092B-C50C-407E-A947-70E740481C1C}">
                <a14:useLocalDpi xmlns:a14="http://schemas.microsoft.com/office/drawing/2010/main" val="0"/>
              </a:ext>
            </a:extLst>
          </a:blip>
          <a:srcRect t="10520" b="10520"/>
          <a:stretch>
            <a:fillRect/>
          </a:stretch>
        </p:blipFill>
        <p:spPr>
          <a:xfrm>
            <a:off x="5183188" y="945931"/>
            <a:ext cx="6172200" cy="4915119"/>
          </a:xfrm>
        </p:spPr>
      </p:pic>
      <p:sp>
        <p:nvSpPr>
          <p:cNvPr id="4" name="Text Placeholder 3"/>
          <p:cNvSpPr>
            <a:spLocks noGrp="1"/>
          </p:cNvSpPr>
          <p:nvPr>
            <p:ph type="body" sz="half" idx="2"/>
          </p:nvPr>
        </p:nvSpPr>
        <p:spPr/>
        <p:txBody>
          <a:bodyPr>
            <a:normAutofit/>
          </a:bodyPr>
          <a:lstStyle/>
          <a:p>
            <a:r>
              <a:rPr lang="en-US" sz="2000" dirty="0" smtClean="0"/>
              <a:t>At the Century movie theatre Mike is hold a checklist writing on the form while Aaron smiles watching Mike write.</a:t>
            </a:r>
            <a:endParaRPr lang="en-US" sz="2000" dirty="0"/>
          </a:p>
        </p:txBody>
      </p:sp>
    </p:spTree>
    <p:extLst>
      <p:ext uri="{BB962C8B-B14F-4D97-AF65-F5344CB8AC3E}">
        <p14:creationId xmlns:p14="http://schemas.microsoft.com/office/powerpoint/2010/main" val="2932449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504 Sit-In</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7651" r="7651"/>
          <a:stretch>
            <a:fillRect/>
          </a:stretch>
        </p:blipFill>
        <p:spPr/>
      </p:pic>
      <p:sp>
        <p:nvSpPr>
          <p:cNvPr id="4" name="Text Placeholder 3"/>
          <p:cNvSpPr>
            <a:spLocks noGrp="1"/>
          </p:cNvSpPr>
          <p:nvPr>
            <p:ph type="body" sz="half" idx="2"/>
          </p:nvPr>
        </p:nvSpPr>
        <p:spPr/>
        <p:txBody>
          <a:bodyPr>
            <a:normAutofit/>
          </a:bodyPr>
          <a:lstStyle/>
          <a:p>
            <a:r>
              <a:rPr lang="en-US" sz="2000" dirty="0" smtClean="0"/>
              <a:t>Another shot of the 504 sit in outside the building. Too many people with disabilities to count. It is in black and white.</a:t>
            </a:r>
            <a:endParaRPr lang="en-US" sz="2000" dirty="0"/>
          </a:p>
        </p:txBody>
      </p:sp>
    </p:spTree>
    <p:extLst>
      <p:ext uri="{BB962C8B-B14F-4D97-AF65-F5344CB8AC3E}">
        <p14:creationId xmlns:p14="http://schemas.microsoft.com/office/powerpoint/2010/main" val="125704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504 Sit-in</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23708" b="23708"/>
          <a:stretch>
            <a:fillRect/>
          </a:stretch>
        </p:blipFill>
        <p:spPr/>
      </p:pic>
      <p:sp>
        <p:nvSpPr>
          <p:cNvPr id="4" name="Text Placeholder 3"/>
          <p:cNvSpPr>
            <a:spLocks noGrp="1"/>
          </p:cNvSpPr>
          <p:nvPr>
            <p:ph type="body" sz="half" idx="2"/>
          </p:nvPr>
        </p:nvSpPr>
        <p:spPr/>
        <p:txBody>
          <a:bodyPr>
            <a:normAutofit/>
          </a:bodyPr>
          <a:lstStyle/>
          <a:p>
            <a:r>
              <a:rPr lang="en-US" sz="2000" dirty="0" smtClean="0"/>
              <a:t>A group of people with disabilities are entering the building to </a:t>
            </a:r>
            <a:r>
              <a:rPr lang="en-US" sz="2000" dirty="0" err="1" smtClean="0"/>
              <a:t>Califano’s</a:t>
            </a:r>
            <a:r>
              <a:rPr lang="en-US" sz="2000" dirty="0" smtClean="0"/>
              <a:t> office. It is a black and white photo</a:t>
            </a:r>
            <a:endParaRPr lang="en-US" sz="2000" dirty="0"/>
          </a:p>
        </p:txBody>
      </p:sp>
    </p:spTree>
    <p:extLst>
      <p:ext uri="{BB962C8B-B14F-4D97-AF65-F5344CB8AC3E}">
        <p14:creationId xmlns:p14="http://schemas.microsoft.com/office/powerpoint/2010/main" val="716229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Community Access</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2508" r="2508"/>
          <a:stretch>
            <a:fillRect/>
          </a:stretch>
        </p:blipFill>
        <p:spPr/>
      </p:pic>
      <p:sp>
        <p:nvSpPr>
          <p:cNvPr id="4" name="Text Placeholder 3"/>
          <p:cNvSpPr>
            <a:spLocks noGrp="1"/>
          </p:cNvSpPr>
          <p:nvPr>
            <p:ph type="body" sz="half" idx="2"/>
          </p:nvPr>
        </p:nvSpPr>
        <p:spPr/>
        <p:txBody>
          <a:bodyPr>
            <a:normAutofit/>
          </a:bodyPr>
          <a:lstStyle/>
          <a:p>
            <a:r>
              <a:rPr lang="en-US" sz="2000" dirty="0" smtClean="0"/>
              <a:t>Ian and Zuma on a sidewalk in a downtown rural city. Beside Ian someone is walking holding a handwritten sign that says “GOOD ACCESS IS GOOD BUSINESS”</a:t>
            </a:r>
            <a:endParaRPr lang="en-US" sz="2000" dirty="0"/>
          </a:p>
        </p:txBody>
      </p:sp>
    </p:spTree>
    <p:extLst>
      <p:ext uri="{BB962C8B-B14F-4D97-AF65-F5344CB8AC3E}">
        <p14:creationId xmlns:p14="http://schemas.microsoft.com/office/powerpoint/2010/main" val="873780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Medicaid Matters</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14381" r="14381"/>
          <a:stretch>
            <a:fillRect/>
          </a:stretch>
        </p:blipFill>
        <p:spPr/>
      </p:pic>
      <p:sp>
        <p:nvSpPr>
          <p:cNvPr id="4" name="Text Placeholder 3"/>
          <p:cNvSpPr>
            <a:spLocks noGrp="1"/>
          </p:cNvSpPr>
          <p:nvPr>
            <p:ph type="body" sz="half" idx="2"/>
          </p:nvPr>
        </p:nvSpPr>
        <p:spPr/>
        <p:txBody>
          <a:bodyPr>
            <a:normAutofit/>
          </a:bodyPr>
          <a:lstStyle/>
          <a:p>
            <a:r>
              <a:rPr lang="en-US" sz="2000" dirty="0" smtClean="0"/>
              <a:t>On a green grassy lawn in a park with trees are a crowd of individuals with disabilities. Ian (who has a hand cupped to his mouth and appears to be shouting, imagine that) and a person using a power chair (whose arm in raised in protest) are in front and Aslan is laying on the grass behind them. People are in various shades of yellow t-shirts. Several have a blue banner with white words on it that they are holding waist high.</a:t>
            </a:r>
            <a:endParaRPr lang="en-US" sz="2000" dirty="0"/>
          </a:p>
        </p:txBody>
      </p:sp>
    </p:spTree>
    <p:extLst>
      <p:ext uri="{BB962C8B-B14F-4D97-AF65-F5344CB8AC3E}">
        <p14:creationId xmlns:p14="http://schemas.microsoft.com/office/powerpoint/2010/main" val="2777613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Negotiations</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14381" r="14381"/>
          <a:stretch>
            <a:fillRect/>
          </a:stretch>
        </p:blipFill>
        <p:spPr/>
      </p:pic>
      <p:sp>
        <p:nvSpPr>
          <p:cNvPr id="4" name="Text Placeholder 3"/>
          <p:cNvSpPr>
            <a:spLocks noGrp="1"/>
          </p:cNvSpPr>
          <p:nvPr>
            <p:ph type="body" sz="half" idx="2"/>
          </p:nvPr>
        </p:nvSpPr>
        <p:spPr/>
        <p:txBody>
          <a:bodyPr>
            <a:normAutofit/>
          </a:bodyPr>
          <a:lstStyle/>
          <a:p>
            <a:r>
              <a:rPr lang="en-US" sz="2000" dirty="0" smtClean="0"/>
              <a:t>Ian is sitting looking up at a police officer who is looking in the other direction. This is at a rally at Paul </a:t>
            </a:r>
            <a:r>
              <a:rPr lang="en-US" sz="2000" dirty="0" err="1" smtClean="0"/>
              <a:t>Ryans</a:t>
            </a:r>
            <a:r>
              <a:rPr lang="en-US" sz="2000" dirty="0" smtClean="0"/>
              <a:t>’ office during the Medicaid Block Grant negotiations.</a:t>
            </a:r>
            <a:endParaRPr lang="en-US" sz="2000" dirty="0"/>
          </a:p>
        </p:txBody>
      </p:sp>
    </p:spTree>
    <p:extLst>
      <p:ext uri="{BB962C8B-B14F-4D97-AF65-F5344CB8AC3E}">
        <p14:creationId xmlns:p14="http://schemas.microsoft.com/office/powerpoint/2010/main" val="1903166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TotalTime>
  <Words>326</Words>
  <Application>Microsoft Office PowerPoint</Application>
  <PresentationFormat>Widescreen</PresentationFormat>
  <Paragraphs>17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Why do Systems Advocacy</vt:lpstr>
      <vt:lpstr>Community Choice Act Action</vt:lpstr>
      <vt:lpstr>CHEC Assessment</vt:lpstr>
      <vt:lpstr>504 Sit-In</vt:lpstr>
      <vt:lpstr>504 Sit-in</vt:lpstr>
      <vt:lpstr>Creating Community Access</vt:lpstr>
      <vt:lpstr>My Medicaid Matters</vt:lpstr>
      <vt:lpstr>Negotiations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Loud, Be Proud Youth Making a Difference</dc:title>
  <dc:creator>Joan LaBelle</dc:creator>
  <cp:lastModifiedBy>Joan LaBelle</cp:lastModifiedBy>
  <cp:revision>27</cp:revision>
  <dcterms:created xsi:type="dcterms:W3CDTF">2017-10-10T15:00:21Z</dcterms:created>
  <dcterms:modified xsi:type="dcterms:W3CDTF">2017-10-26T15:22:57Z</dcterms:modified>
</cp:coreProperties>
</file>