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7" r:id="rId2"/>
    <p:sldId id="302" r:id="rId3"/>
    <p:sldId id="296" r:id="rId4"/>
    <p:sldId id="288" r:id="rId5"/>
    <p:sldId id="289" r:id="rId6"/>
    <p:sldId id="298" r:id="rId7"/>
    <p:sldId id="290" r:id="rId8"/>
    <p:sldId id="301" r:id="rId9"/>
    <p:sldId id="300" r:id="rId10"/>
    <p:sldId id="29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50" autoAdjust="0"/>
    <p:restoredTop sz="83784" autoAdjust="0"/>
  </p:normalViewPr>
  <p:slideViewPr>
    <p:cSldViewPr snapToGrid="0">
      <p:cViewPr varScale="1">
        <p:scale>
          <a:sx n="73" d="100"/>
          <a:sy n="73" d="100"/>
        </p:scale>
        <p:origin x="11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8BCCF-2F9A-4334-B4F5-6746A71A9363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AEFE5-0466-49DB-84C0-CE5200738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02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A46CC-5854-46A1-90FD-1A95C6EFDE08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1201A-3EB4-4A15-BC1F-AD1452602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23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A46CC-5854-46A1-90FD-1A95C6EFDE08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1201A-3EB4-4A15-BC1F-AD1452602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14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A46CC-5854-46A1-90FD-1A95C6EFDE08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1201A-3EB4-4A15-BC1F-AD1452602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885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A46CC-5854-46A1-90FD-1A95C6EFDE08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1201A-3EB4-4A15-BC1F-AD1452602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73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A46CC-5854-46A1-90FD-1A95C6EFDE08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1201A-3EB4-4A15-BC1F-AD1452602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281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A46CC-5854-46A1-90FD-1A95C6EFDE08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1201A-3EB4-4A15-BC1F-AD1452602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21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A46CC-5854-46A1-90FD-1A95C6EFDE08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1201A-3EB4-4A15-BC1F-AD1452602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A46CC-5854-46A1-90FD-1A95C6EFDE08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1201A-3EB4-4A15-BC1F-AD1452602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32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A46CC-5854-46A1-90FD-1A95C6EFDE08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1201A-3EB4-4A15-BC1F-AD1452602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82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A46CC-5854-46A1-90FD-1A95C6EFDE08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1201A-3EB4-4A15-BC1F-AD1452602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0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A46CC-5854-46A1-90FD-1A95C6EFDE08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1201A-3EB4-4A15-BC1F-AD1452602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86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A46CC-5854-46A1-90FD-1A95C6EFDE08}" type="datetimeFigureOut">
              <a:rPr lang="en-US" smtClean="0"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1201A-3EB4-4A15-BC1F-AD1452602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09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7802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Examples of Systems Advocacy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85477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66800"/>
          </a:xfrm>
        </p:spPr>
        <p:txBody>
          <a:bodyPr/>
          <a:lstStyle/>
          <a:p>
            <a:r>
              <a:rPr lang="en-US" dirty="0" smtClean="0"/>
              <a:t>Civil Disobedience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9" b="448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 black and white photo on stairs of the capitol. Two police officers are a few steps up from the protesters, laughing at them. Ian is in the center of three people with disabilities. One to the left of him is holding a handwritten sign that says “Community Choice Act Now”. Ian is out of his wheelchair, arms on the stairs about to crawl up the stairs. He is looking to his right.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2080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Bill signing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Ian and Larry, another wheelchair user, flank the Governor of Colorado as he is about to sign a bill that moved our Designated State Entity. Behind are five of us. The governor is sitting at the head of a long, shiny wood table.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7962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Community Access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Ian and Zuma on a sidewalk in a downtown rural city. Beside Ian someone is walking holding a handwritten sign that says “GOOD ACCESS IS GOOD BUSINESS”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7378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Community Access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Three individuals in wheelchairs in a row crossing a rural downtown street. Ian is in the center with Zuma. In front of him someone is pushing someone in a wheelchair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5852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Sit-Ins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Ian is using a flip phone (dating Ian) outside in a hall on the other side of Paul Ryan’s office. In the open doorway laying down is Aslan. Several people with disabilities are in the office blocking the way.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5376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at SILC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95" b="2779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Ian and Mike are at a table while the SILC meets out of sight in front of them. Aaron has a tablet of paper, but he is probably doodling…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687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29862"/>
          </a:xfrm>
        </p:spPr>
        <p:txBody>
          <a:bodyPr/>
          <a:lstStyle/>
          <a:p>
            <a:r>
              <a:rPr lang="en-US" dirty="0" smtClean="0"/>
              <a:t>Rallies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r="1438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On a green grassy lawn in a park with trees are a crowd of individuals with disabilities. Ian (who has a hand cupped to his mouth and appears to be shouting, imagine that) and a person using a power chair (whose arm in raised in protest) are in front and Aslan is laying on the grass behind them. People are in various shades of yellow t-shirts. Several have a blue banner with white words on it that they are holding waist high.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7761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Testifying on bill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 desk with myself and a senator facing the “L” portion of the committee hearing the testimony. There are five people in front of me and three to the side.</a:t>
            </a:r>
          </a:p>
        </p:txBody>
      </p:sp>
    </p:spTree>
    <p:extLst>
      <p:ext uri="{BB962C8B-B14F-4D97-AF65-F5344CB8AC3E}">
        <p14:creationId xmlns:p14="http://schemas.microsoft.com/office/powerpoint/2010/main" val="1477833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Legislative Receptions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r="615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 senator and a CIL staff person talking at a table. In background is a person in a wheelchair and a colleague talking.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314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443</Words>
  <Application>Microsoft Office PowerPoint</Application>
  <PresentationFormat>Widescreen</PresentationFormat>
  <Paragraphs>19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Examples of Systems Advocacy</vt:lpstr>
      <vt:lpstr>Bill signing</vt:lpstr>
      <vt:lpstr>Creating Community Access</vt:lpstr>
      <vt:lpstr>Creating Community Access</vt:lpstr>
      <vt:lpstr>Sit-Ins</vt:lpstr>
      <vt:lpstr>Fun at SILC</vt:lpstr>
      <vt:lpstr>Rallies</vt:lpstr>
      <vt:lpstr>Testifying on bill</vt:lpstr>
      <vt:lpstr>Legislative Receptions</vt:lpstr>
      <vt:lpstr>Civil Disobedience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 Loud, Be Proud Youth Making a Difference</dc:title>
  <dc:creator>Joan LaBelle</dc:creator>
  <cp:lastModifiedBy>Joan LaBelle</cp:lastModifiedBy>
  <cp:revision>27</cp:revision>
  <dcterms:created xsi:type="dcterms:W3CDTF">2017-10-10T15:00:21Z</dcterms:created>
  <dcterms:modified xsi:type="dcterms:W3CDTF">2017-10-22T06:03:38Z</dcterms:modified>
</cp:coreProperties>
</file>