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87" r:id="rId29"/>
    <p:sldId id="288" r:id="rId30"/>
    <p:sldId id="291"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2" r:id="rId5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xfrm>
            <a:off x="1143000" y="685800"/>
            <a:ext cx="4572000" cy="3429000"/>
          </a:xfrm>
          <a:prstGeom prst="rect">
            <a:avLst/>
          </a:prstGeom>
        </p:spPr>
        <p:txBody>
          <a:bodyPr/>
          <a:lstStyle/>
          <a:p>
            <a:endParaRPr/>
          </a:p>
        </p:txBody>
      </p:sp>
      <p:sp>
        <p:nvSpPr>
          <p:cNvPr id="346" name="Shape 3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76008996"/>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Verdana"/>
      </a:defRPr>
    </a:lvl1pPr>
    <a:lvl2pPr indent="228600" defTabSz="457200" latinLnBrk="0">
      <a:defRPr sz="1200">
        <a:latin typeface="+mn-lt"/>
        <a:ea typeface="+mn-ea"/>
        <a:cs typeface="+mn-cs"/>
        <a:sym typeface="Verdana"/>
      </a:defRPr>
    </a:lvl2pPr>
    <a:lvl3pPr indent="457200" defTabSz="457200" latinLnBrk="0">
      <a:defRPr sz="1200">
        <a:latin typeface="+mn-lt"/>
        <a:ea typeface="+mn-ea"/>
        <a:cs typeface="+mn-cs"/>
        <a:sym typeface="Verdana"/>
      </a:defRPr>
    </a:lvl3pPr>
    <a:lvl4pPr indent="685800" defTabSz="457200" latinLnBrk="0">
      <a:defRPr sz="1200">
        <a:latin typeface="+mn-lt"/>
        <a:ea typeface="+mn-ea"/>
        <a:cs typeface="+mn-cs"/>
        <a:sym typeface="Verdana"/>
      </a:defRPr>
    </a:lvl4pPr>
    <a:lvl5pPr indent="914400" defTabSz="457200" latinLnBrk="0">
      <a:defRPr sz="1200">
        <a:latin typeface="+mn-lt"/>
        <a:ea typeface="+mn-ea"/>
        <a:cs typeface="+mn-cs"/>
        <a:sym typeface="Verdana"/>
      </a:defRPr>
    </a:lvl5pPr>
    <a:lvl6pPr indent="1143000" defTabSz="457200" latinLnBrk="0">
      <a:defRPr sz="1200">
        <a:latin typeface="+mn-lt"/>
        <a:ea typeface="+mn-ea"/>
        <a:cs typeface="+mn-cs"/>
        <a:sym typeface="Verdana"/>
      </a:defRPr>
    </a:lvl6pPr>
    <a:lvl7pPr indent="1371600" defTabSz="457200" latinLnBrk="0">
      <a:defRPr sz="1200">
        <a:latin typeface="+mn-lt"/>
        <a:ea typeface="+mn-ea"/>
        <a:cs typeface="+mn-cs"/>
        <a:sym typeface="Verdana"/>
      </a:defRPr>
    </a:lvl7pPr>
    <a:lvl8pPr indent="1600200" defTabSz="457200" latinLnBrk="0">
      <a:defRPr sz="1200">
        <a:latin typeface="+mn-lt"/>
        <a:ea typeface="+mn-ea"/>
        <a:cs typeface="+mn-cs"/>
        <a:sym typeface="Verdana"/>
      </a:defRPr>
    </a:lvl8pPr>
    <a:lvl9pPr indent="1828800" defTabSz="457200" latinLnBrk="0">
      <a:defRPr sz="1200">
        <a:latin typeface="+mn-lt"/>
        <a:ea typeface="+mn-ea"/>
        <a:cs typeface="+mn-cs"/>
        <a:sym typeface="Verdana"/>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ue Title Slide with Subtitle Below">
    <p:spTree>
      <p:nvGrpSpPr>
        <p:cNvPr id="1" name=""/>
        <p:cNvGrpSpPr/>
        <p:nvPr/>
      </p:nvGrpSpPr>
      <p:grpSpPr>
        <a:xfrm>
          <a:off x="0" y="0"/>
          <a:ext cx="0" cy="0"/>
          <a:chOff x="0" y="0"/>
          <a:chExt cx="0" cy="0"/>
        </a:xfrm>
      </p:grpSpPr>
      <p:sp>
        <p:nvSpPr>
          <p:cNvPr id="11" name="Straight Connector 7"/>
          <p:cNvSpPr/>
          <p:nvPr/>
        </p:nvSpPr>
        <p:spPr>
          <a:xfrm flipH="1">
            <a:off x="2321318" y="1616268"/>
            <a:ext cx="1" cy="1391450"/>
          </a:xfrm>
          <a:prstGeom prst="line">
            <a:avLst/>
          </a:prstGeom>
          <a:ln w="3175">
            <a:solidFill>
              <a:srgbClr val="FFFFFF"/>
            </a:solidFill>
          </a:ln>
          <a:effectLst>
            <a:outerShdw blurRad="38100" dist="20000" dir="5400000" rotWithShape="0">
              <a:srgbClr val="000000">
                <a:alpha val="38000"/>
              </a:srgbClr>
            </a:outerShdw>
          </a:effectLst>
        </p:spPr>
        <p:txBody>
          <a:bodyPr lIns="45719" rIns="45719"/>
          <a:lstStyle/>
          <a:p>
            <a:endParaRPr/>
          </a:p>
        </p:txBody>
      </p:sp>
      <p:pic>
        <p:nvPicPr>
          <p:cNvPr id="12"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1" y="1713485"/>
            <a:ext cx="1489266" cy="1172708"/>
          </a:xfrm>
          <a:prstGeom prst="rect">
            <a:avLst/>
          </a:prstGeom>
          <a:ln w="12700">
            <a:miter lim="400000"/>
          </a:ln>
        </p:spPr>
      </p:pic>
      <p:sp>
        <p:nvSpPr>
          <p:cNvPr id="13" name="Title Text"/>
          <p:cNvSpPr txBox="1">
            <a:spLocks noGrp="1"/>
          </p:cNvSpPr>
          <p:nvPr>
            <p:ph type="title"/>
          </p:nvPr>
        </p:nvSpPr>
        <p:spPr>
          <a:xfrm>
            <a:off x="2590799" y="1597819"/>
            <a:ext cx="6293419" cy="1403823"/>
          </a:xfrm>
          <a:prstGeom prst="rect">
            <a:avLst/>
          </a:prstGeom>
        </p:spPr>
        <p:txBody>
          <a:bodyPr/>
          <a:lstStyle>
            <a:lvl1pPr algn="l">
              <a:defRPr sz="2800"/>
            </a:lvl1pPr>
          </a:lstStyle>
          <a:p>
            <a:r>
              <a:t>Title Text</a:t>
            </a:r>
          </a:p>
        </p:txBody>
      </p:sp>
      <p:sp>
        <p:nvSpPr>
          <p:cNvPr id="14" name="Body Level One…"/>
          <p:cNvSpPr txBox="1">
            <a:spLocks noGrp="1"/>
          </p:cNvSpPr>
          <p:nvPr>
            <p:ph type="body" sz="quarter" idx="1"/>
          </p:nvPr>
        </p:nvSpPr>
        <p:spPr>
          <a:xfrm>
            <a:off x="2590800" y="2740363"/>
            <a:ext cx="6293419" cy="874974"/>
          </a:xfrm>
          <a:prstGeom prst="rect">
            <a:avLst/>
          </a:prstGeom>
        </p:spPr>
        <p:txBody>
          <a:bodyPr>
            <a:normAutofit/>
          </a:bodyPr>
          <a:lstStyle>
            <a:lvl1pPr marL="0" indent="0">
              <a:spcBef>
                <a:spcPts val="400"/>
              </a:spcBef>
              <a:buSzTx/>
              <a:buFontTx/>
              <a:buNone/>
              <a:defRPr sz="1800">
                <a:solidFill>
                  <a:srgbClr val="FFFFFF"/>
                </a:solidFill>
              </a:defRPr>
            </a:lvl1pPr>
            <a:lvl2pPr marL="0" indent="457200">
              <a:spcBef>
                <a:spcPts val="400"/>
              </a:spcBef>
              <a:buSzTx/>
              <a:buFontTx/>
              <a:buNone/>
              <a:defRPr sz="1800">
                <a:solidFill>
                  <a:srgbClr val="FFFFFF"/>
                </a:solidFill>
              </a:defRPr>
            </a:lvl2pPr>
            <a:lvl3pPr marL="0" indent="914400">
              <a:spcBef>
                <a:spcPts val="400"/>
              </a:spcBef>
              <a:buSzTx/>
              <a:buFontTx/>
              <a:buNone/>
              <a:defRPr sz="1800">
                <a:solidFill>
                  <a:srgbClr val="FFFFFF"/>
                </a:solidFill>
              </a:defRPr>
            </a:lvl3pPr>
            <a:lvl4pPr marL="0" indent="1371600">
              <a:spcBef>
                <a:spcPts val="400"/>
              </a:spcBef>
              <a:buSzTx/>
              <a:buFontTx/>
              <a:buNone/>
              <a:defRPr sz="1800">
                <a:solidFill>
                  <a:srgbClr val="FFFFFF"/>
                </a:solidFill>
              </a:defRPr>
            </a:lvl4pPr>
            <a:lvl5pPr marL="0" indent="1828800">
              <a:spcBef>
                <a:spcPts val="400"/>
              </a:spcBef>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8388885" y="4763214"/>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lant Title Only">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176226" y="109372"/>
            <a:ext cx="6186140" cy="747374"/>
          </a:xfrm>
          <a:prstGeom prst="rect">
            <a:avLst/>
          </a:prstGeom>
        </p:spPr>
        <p:txBody>
          <a:bodyPr/>
          <a:lstStyle>
            <a:lvl1pPr algn="l">
              <a:defRPr sz="2800"/>
            </a:lvl1p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lant Title and Content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224840" y="204789"/>
            <a:ext cx="6392749" cy="651956"/>
          </a:xfrm>
          <a:prstGeom prst="rect">
            <a:avLst/>
          </a:prstGeom>
        </p:spPr>
        <p:txBody>
          <a:bodyPr/>
          <a:lstStyle>
            <a:lvl1pPr algn="l">
              <a:defRPr sz="2800"/>
            </a:lvl1pPr>
          </a:lstStyle>
          <a:p>
            <a:r>
              <a:t>Title Text</a:t>
            </a:r>
          </a:p>
        </p:txBody>
      </p:sp>
      <p:sp>
        <p:nvSpPr>
          <p:cNvPr id="112" name="Body Level One…"/>
          <p:cNvSpPr txBox="1">
            <a:spLocks noGrp="1"/>
          </p:cNvSpPr>
          <p:nvPr>
            <p:ph type="body" sz="half" idx="1"/>
          </p:nvPr>
        </p:nvSpPr>
        <p:spPr>
          <a:xfrm>
            <a:off x="3575050" y="1076325"/>
            <a:ext cx="5254479" cy="3517900"/>
          </a:xfrm>
          <a:prstGeom prst="rect">
            <a:avLst/>
          </a:prstGeom>
        </p:spPr>
        <p:txBody>
          <a:bodyPr>
            <a:normAutofit/>
          </a:bodyPr>
          <a:lstStyle>
            <a:lvl1pPr marL="0" indent="0">
              <a:spcBef>
                <a:spcPts val="500"/>
              </a:spcBef>
              <a:buSzTx/>
              <a:buFontTx/>
              <a:buNone/>
              <a:defRPr sz="2400">
                <a:solidFill>
                  <a:srgbClr val="FFFFFF"/>
                </a:solidFill>
              </a:defRPr>
            </a:lvl1pPr>
            <a:lvl2pPr marL="800100" indent="-342900">
              <a:spcBef>
                <a:spcPts val="500"/>
              </a:spcBef>
              <a:buFontTx/>
              <a:buChar char="•"/>
              <a:defRPr sz="2400">
                <a:solidFill>
                  <a:srgbClr val="FFFFFF"/>
                </a:solidFill>
              </a:defRPr>
            </a:lvl2pPr>
            <a:lvl3pPr>
              <a:spcBef>
                <a:spcPts val="500"/>
              </a:spcBef>
              <a:buFontTx/>
              <a:defRPr sz="2400">
                <a:solidFill>
                  <a:srgbClr val="FFFFFF"/>
                </a:solidFill>
              </a:defRPr>
            </a:lvl3pPr>
            <a:lvl4pPr marL="1714500" indent="-342900">
              <a:spcBef>
                <a:spcPts val="500"/>
              </a:spcBef>
              <a:buFontTx/>
              <a:defRPr sz="2400">
                <a:solidFill>
                  <a:srgbClr val="FFFFFF"/>
                </a:solidFill>
              </a:defRPr>
            </a:lvl4pPr>
            <a:lvl5pPr marL="2171700" indent="-342900">
              <a:spcBef>
                <a:spcPts val="500"/>
              </a:spcBef>
              <a:buFontTx/>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3" name="Text Placeholder 3"/>
          <p:cNvSpPr>
            <a:spLocks noGrp="1"/>
          </p:cNvSpPr>
          <p:nvPr>
            <p:ph type="body" sz="half" idx="13"/>
          </p:nvPr>
        </p:nvSpPr>
        <p:spPr>
          <a:xfrm>
            <a:off x="224839" y="1076325"/>
            <a:ext cx="3240675" cy="3517900"/>
          </a:xfrm>
          <a:prstGeom prst="rect">
            <a:avLst/>
          </a:prstGeom>
        </p:spPr>
        <p:txBody>
          <a:bodyPr>
            <a:normAutofit/>
          </a:bodyPr>
          <a:lstStyle/>
          <a:p>
            <a:pPr marL="0" indent="0">
              <a:spcBef>
                <a:spcPts val="300"/>
              </a:spcBef>
              <a:buSzTx/>
              <a:buFontTx/>
              <a:buNone/>
              <a:defRPr sz="1400">
                <a:solidFill>
                  <a:srgbClr val="FFFFFF"/>
                </a:solidFill>
              </a:defRPr>
            </a:pPr>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lant Title and Picture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224840" y="3600450"/>
            <a:ext cx="8568227" cy="425450"/>
          </a:xfrm>
          <a:prstGeom prst="rect">
            <a:avLst/>
          </a:prstGeom>
        </p:spPr>
        <p:txBody>
          <a:bodyPr anchor="b"/>
          <a:lstStyle>
            <a:lvl1pPr algn="l">
              <a:defRPr sz="2000"/>
            </a:lvl1pPr>
          </a:lstStyle>
          <a:p>
            <a:r>
              <a:t>Title Text</a:t>
            </a:r>
          </a:p>
        </p:txBody>
      </p:sp>
      <p:sp>
        <p:nvSpPr>
          <p:cNvPr id="122" name="Picture Placeholder 2"/>
          <p:cNvSpPr>
            <a:spLocks noGrp="1"/>
          </p:cNvSpPr>
          <p:nvPr>
            <p:ph type="pic" idx="13"/>
          </p:nvPr>
        </p:nvSpPr>
        <p:spPr>
          <a:xfrm>
            <a:off x="224840" y="1184858"/>
            <a:ext cx="8568227" cy="2361617"/>
          </a:xfrm>
          <a:prstGeom prst="rect">
            <a:avLst/>
          </a:prstGeom>
        </p:spPr>
        <p:txBody>
          <a:bodyPr lIns="91439" rIns="91439"/>
          <a:lstStyle/>
          <a:p>
            <a:endParaRPr/>
          </a:p>
        </p:txBody>
      </p:sp>
      <p:sp>
        <p:nvSpPr>
          <p:cNvPr id="123" name="Body Level One…"/>
          <p:cNvSpPr txBox="1">
            <a:spLocks noGrp="1"/>
          </p:cNvSpPr>
          <p:nvPr>
            <p:ph type="body" sz="quarter" idx="1"/>
          </p:nvPr>
        </p:nvSpPr>
        <p:spPr>
          <a:xfrm>
            <a:off x="224840" y="4025900"/>
            <a:ext cx="8568227" cy="603250"/>
          </a:xfrm>
          <a:prstGeom prst="rect">
            <a:avLst/>
          </a:prstGeom>
        </p:spPr>
        <p:txBody>
          <a:bodyPr>
            <a:normAutofit/>
          </a:bodyPr>
          <a:lstStyle>
            <a:lvl1pPr marL="0" indent="0">
              <a:spcBef>
                <a:spcPts val="300"/>
              </a:spcBef>
              <a:buSzTx/>
              <a:buFontTx/>
              <a:buNone/>
              <a:defRPr sz="1400">
                <a:solidFill>
                  <a:srgbClr val="FFFFFF"/>
                </a:solidFill>
              </a:defRPr>
            </a:lvl1pPr>
            <a:lvl2pPr marL="0" indent="457200">
              <a:spcBef>
                <a:spcPts val="300"/>
              </a:spcBef>
              <a:buSzTx/>
              <a:buFontTx/>
              <a:buNone/>
              <a:defRPr sz="1400">
                <a:solidFill>
                  <a:srgbClr val="FFFFFF"/>
                </a:solidFill>
              </a:defRPr>
            </a:lvl2pPr>
            <a:lvl3pPr marL="0" indent="914400">
              <a:spcBef>
                <a:spcPts val="300"/>
              </a:spcBef>
              <a:buSzTx/>
              <a:buFontTx/>
              <a:buNone/>
              <a:defRPr sz="1400">
                <a:solidFill>
                  <a:srgbClr val="FFFFFF"/>
                </a:solidFill>
              </a:defRPr>
            </a:lvl3pPr>
            <a:lvl4pPr marL="0" indent="1371600">
              <a:spcBef>
                <a:spcPts val="300"/>
              </a:spcBef>
              <a:buSzTx/>
              <a:buFontTx/>
              <a:buNone/>
              <a:defRPr sz="1400">
                <a:solidFill>
                  <a:srgbClr val="FFFFFF"/>
                </a:solidFill>
              </a:defRPr>
            </a:lvl4pPr>
            <a:lvl5pPr marL="0" indent="1828800">
              <a:spcBef>
                <a:spcPts val="300"/>
              </a:spcBef>
              <a:buSzTx/>
              <a:buFont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24" name="Screen Shot 2018-09-25 at 1.41.22 PM.png" descr="Screen Shot 2018-09-25 at 1.41.2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699" y="475889"/>
            <a:ext cx="1748188" cy="560945"/>
          </a:xfrm>
          <a:prstGeom prst="rect">
            <a:avLst/>
          </a:prstGeom>
          <a:ln w="12700">
            <a:miter lim="400000"/>
          </a:ln>
        </p:spPr>
      </p:pic>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ar Title and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33" name="Body Level One…"/>
          <p:cNvSpPr txBox="1">
            <a:spLocks noGrp="1"/>
          </p:cNvSpPr>
          <p:nvPr>
            <p:ph type="body" idx="1"/>
          </p:nvPr>
        </p:nvSpPr>
        <p:spPr>
          <a:xfrm>
            <a:off x="145841" y="1200150"/>
            <a:ext cx="8853835" cy="3229398"/>
          </a:xfrm>
          <a:prstGeom prst="rect">
            <a:avLst/>
          </a:prstGeom>
        </p:spPr>
        <p:txBody>
          <a:bodyPr>
            <a:normAutofit/>
          </a:bodyPr>
          <a:lstStyle>
            <a:lvl1pPr marL="0" indent="0">
              <a:spcBef>
                <a:spcPts val="500"/>
              </a:spcBef>
              <a:buSzTx/>
              <a:buFontTx/>
              <a:buNone/>
              <a:defRPr sz="2400">
                <a:solidFill>
                  <a:srgbClr val="2C2F2F"/>
                </a:solidFill>
              </a:defRPr>
            </a:lvl1pPr>
            <a:lvl2pPr marL="800100" indent="-342900">
              <a:spcBef>
                <a:spcPts val="500"/>
              </a:spcBef>
              <a:buFontTx/>
              <a:buChar char="•"/>
              <a:defRPr sz="2400">
                <a:solidFill>
                  <a:srgbClr val="2C2F2F"/>
                </a:solidFill>
              </a:defRPr>
            </a:lvl2pPr>
            <a:lvl3pPr>
              <a:spcBef>
                <a:spcPts val="500"/>
              </a:spcBef>
              <a:buFontTx/>
              <a:defRPr sz="2400">
                <a:solidFill>
                  <a:srgbClr val="2C2F2F"/>
                </a:solidFill>
              </a:defRPr>
            </a:lvl3pPr>
            <a:lvl4pPr marL="1714500" indent="-342900">
              <a:spcBef>
                <a:spcPts val="500"/>
              </a:spcBef>
              <a:buFontTx/>
              <a:defRPr sz="2400">
                <a:solidFill>
                  <a:srgbClr val="2C2F2F"/>
                </a:solidFill>
              </a:defRPr>
            </a:lvl4pPr>
            <a:lvl5pPr marL="2171700" indent="-342900">
              <a:spcBef>
                <a:spcPts val="500"/>
              </a:spcBef>
              <a:buFontTx/>
              <a:defRPr sz="24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ar Title and Two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1"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42" name="Body Level One…"/>
          <p:cNvSpPr txBox="1">
            <a:spLocks noGrp="1"/>
          </p:cNvSpPr>
          <p:nvPr>
            <p:ph type="body" sz="half" idx="1"/>
          </p:nvPr>
        </p:nvSpPr>
        <p:spPr>
          <a:xfrm>
            <a:off x="145841" y="1200150"/>
            <a:ext cx="4349959" cy="3235474"/>
          </a:xfrm>
          <a:prstGeom prst="rect">
            <a:avLst/>
          </a:prstGeom>
        </p:spPr>
        <p:txBody>
          <a:bodyPr>
            <a:normAutofit/>
          </a:bodyPr>
          <a:lstStyle>
            <a:lvl1pPr marL="0" indent="0">
              <a:spcBef>
                <a:spcPts val="500"/>
              </a:spcBef>
              <a:buSzTx/>
              <a:buFontTx/>
              <a:buNone/>
              <a:defRPr sz="2400">
                <a:solidFill>
                  <a:srgbClr val="2C2F2F"/>
                </a:solidFill>
              </a:defRPr>
            </a:lvl1pPr>
            <a:lvl2pPr marL="800100" indent="-342900">
              <a:spcBef>
                <a:spcPts val="500"/>
              </a:spcBef>
              <a:buFontTx/>
              <a:buChar char="•"/>
              <a:defRPr sz="2400">
                <a:solidFill>
                  <a:srgbClr val="2C2F2F"/>
                </a:solidFill>
              </a:defRPr>
            </a:lvl2pPr>
            <a:lvl3pPr>
              <a:spcBef>
                <a:spcPts val="500"/>
              </a:spcBef>
              <a:buFontTx/>
              <a:defRPr sz="2400">
                <a:solidFill>
                  <a:srgbClr val="2C2F2F"/>
                </a:solidFill>
              </a:defRPr>
            </a:lvl3pPr>
            <a:lvl4pPr marL="1714500" indent="-342900">
              <a:spcBef>
                <a:spcPts val="500"/>
              </a:spcBef>
              <a:buFontTx/>
              <a:defRPr sz="2400">
                <a:solidFill>
                  <a:srgbClr val="2C2F2F"/>
                </a:solidFill>
              </a:defRPr>
            </a:lvl4pPr>
            <a:lvl5pPr marL="2171700" indent="-342900">
              <a:spcBef>
                <a:spcPts val="500"/>
              </a:spcBef>
              <a:buFontTx/>
              <a:defRPr sz="24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ar Title and Content Comparis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0"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51" name="Body Level One…"/>
          <p:cNvSpPr txBox="1">
            <a:spLocks noGrp="1"/>
          </p:cNvSpPr>
          <p:nvPr>
            <p:ph type="body" sz="quarter" idx="1"/>
          </p:nvPr>
        </p:nvSpPr>
        <p:spPr>
          <a:xfrm>
            <a:off x="145841" y="1150937"/>
            <a:ext cx="4351548" cy="481013"/>
          </a:xfrm>
          <a:prstGeom prst="rect">
            <a:avLst/>
          </a:prstGeom>
        </p:spPr>
        <p:txBody>
          <a:bodyPr anchor="b">
            <a:normAutofit/>
          </a:bodyPr>
          <a:lstStyle>
            <a:lvl1pPr marL="0" indent="0">
              <a:spcBef>
                <a:spcPts val="500"/>
              </a:spcBef>
              <a:buSzTx/>
              <a:buFontTx/>
              <a:buNone/>
              <a:defRPr sz="2400" b="1">
                <a:solidFill>
                  <a:srgbClr val="2C2F2F"/>
                </a:solidFill>
              </a:defRPr>
            </a:lvl1pPr>
            <a:lvl2pPr marL="0" indent="457200">
              <a:spcBef>
                <a:spcPts val="500"/>
              </a:spcBef>
              <a:buSzTx/>
              <a:buFontTx/>
              <a:buNone/>
              <a:defRPr sz="2400" b="1">
                <a:solidFill>
                  <a:srgbClr val="2C2F2F"/>
                </a:solidFill>
              </a:defRPr>
            </a:lvl2pPr>
            <a:lvl3pPr marL="0" indent="914400">
              <a:spcBef>
                <a:spcPts val="500"/>
              </a:spcBef>
              <a:buSzTx/>
              <a:buFontTx/>
              <a:buNone/>
              <a:defRPr sz="2400" b="1">
                <a:solidFill>
                  <a:srgbClr val="2C2F2F"/>
                </a:solidFill>
              </a:defRPr>
            </a:lvl3pPr>
            <a:lvl4pPr marL="0" indent="1371600">
              <a:spcBef>
                <a:spcPts val="500"/>
              </a:spcBef>
              <a:buSzTx/>
              <a:buFontTx/>
              <a:buNone/>
              <a:defRPr sz="2400" b="1">
                <a:solidFill>
                  <a:srgbClr val="2C2F2F"/>
                </a:solidFill>
              </a:defRPr>
            </a:lvl4pPr>
            <a:lvl5pPr marL="0" indent="1828800">
              <a:spcBef>
                <a:spcPts val="500"/>
              </a:spcBef>
              <a:buSzTx/>
              <a:buFontTx/>
              <a:buNone/>
              <a:defRPr sz="2400" b="1">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52" name="Text Placeholder 4"/>
          <p:cNvSpPr>
            <a:spLocks noGrp="1"/>
          </p:cNvSpPr>
          <p:nvPr>
            <p:ph type="body" sz="quarter" idx="13"/>
          </p:nvPr>
        </p:nvSpPr>
        <p:spPr>
          <a:xfrm>
            <a:off x="4645025" y="1150937"/>
            <a:ext cx="4354652" cy="481013"/>
          </a:xfrm>
          <a:prstGeom prst="rect">
            <a:avLst/>
          </a:prstGeom>
        </p:spPr>
        <p:txBody>
          <a:bodyPr anchor="b">
            <a:normAutofit/>
          </a:bodyPr>
          <a:lstStyle/>
          <a:p>
            <a:pPr marL="0" indent="0">
              <a:spcBef>
                <a:spcPts val="500"/>
              </a:spcBef>
              <a:buSzTx/>
              <a:buFontTx/>
              <a:buNone/>
              <a:defRPr sz="2400" b="1">
                <a:solidFill>
                  <a:srgbClr val="2C2F2F"/>
                </a:solidFill>
              </a:defRPr>
            </a:pPr>
            <a:endParaRPr/>
          </a:p>
        </p:txBody>
      </p:sp>
      <p:sp>
        <p:nvSpPr>
          <p:cNvPr id="153"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ar Title Only">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61"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ar Title and Content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8" name="Body Level One…"/>
          <p:cNvSpPr txBox="1">
            <a:spLocks noGrp="1"/>
          </p:cNvSpPr>
          <p:nvPr>
            <p:ph type="body" sz="half" idx="1"/>
          </p:nvPr>
        </p:nvSpPr>
        <p:spPr>
          <a:xfrm>
            <a:off x="3575050" y="1154477"/>
            <a:ext cx="5424626" cy="3262918"/>
          </a:xfrm>
          <a:prstGeom prst="rect">
            <a:avLst/>
          </a:prstGeom>
        </p:spPr>
        <p:txBody>
          <a:bodyPr>
            <a:normAutofit/>
          </a:bodyPr>
          <a:lstStyle>
            <a:lvl1pPr marL="0" indent="0">
              <a:spcBef>
                <a:spcPts val="500"/>
              </a:spcBef>
              <a:buSzTx/>
              <a:buFontTx/>
              <a:buNone/>
              <a:defRPr sz="2400">
                <a:solidFill>
                  <a:srgbClr val="2C2F2F"/>
                </a:solidFill>
              </a:defRPr>
            </a:lvl1pPr>
            <a:lvl2pPr marL="800100" indent="-342900">
              <a:spcBef>
                <a:spcPts val="500"/>
              </a:spcBef>
              <a:buFontTx/>
              <a:buChar char="•"/>
              <a:defRPr sz="2400">
                <a:solidFill>
                  <a:srgbClr val="2C2F2F"/>
                </a:solidFill>
              </a:defRPr>
            </a:lvl2pPr>
            <a:lvl3pPr>
              <a:spcBef>
                <a:spcPts val="500"/>
              </a:spcBef>
              <a:buFontTx/>
              <a:defRPr sz="2400">
                <a:solidFill>
                  <a:srgbClr val="2C2F2F"/>
                </a:solidFill>
              </a:defRPr>
            </a:lvl3pPr>
            <a:lvl4pPr marL="1714500" indent="-342900">
              <a:spcBef>
                <a:spcPts val="500"/>
              </a:spcBef>
              <a:buFontTx/>
              <a:defRPr sz="2400">
                <a:solidFill>
                  <a:srgbClr val="2C2F2F"/>
                </a:solidFill>
              </a:defRPr>
            </a:lvl4pPr>
            <a:lvl5pPr marL="2171700" indent="-342900">
              <a:spcBef>
                <a:spcPts val="500"/>
              </a:spcBef>
              <a:buFontTx/>
              <a:defRPr sz="24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69" name="Text Placeholder 3"/>
          <p:cNvSpPr>
            <a:spLocks noGrp="1"/>
          </p:cNvSpPr>
          <p:nvPr>
            <p:ph type="body" sz="half" idx="13"/>
          </p:nvPr>
        </p:nvSpPr>
        <p:spPr>
          <a:xfrm>
            <a:off x="145841" y="1154477"/>
            <a:ext cx="3319674" cy="3262918"/>
          </a:xfrm>
          <a:prstGeom prst="rect">
            <a:avLst/>
          </a:prstGeom>
        </p:spPr>
        <p:txBody>
          <a:bodyPr>
            <a:normAutofit/>
          </a:bodyPr>
          <a:lstStyle/>
          <a:p>
            <a:pPr marL="0" indent="0">
              <a:spcBef>
                <a:spcPts val="300"/>
              </a:spcBef>
              <a:buSzTx/>
              <a:buFontTx/>
              <a:buNone/>
              <a:defRPr sz="1400">
                <a:solidFill>
                  <a:srgbClr val="2C2F2F"/>
                </a:solidFill>
              </a:defRPr>
            </a:pPr>
            <a:endParaRPr/>
          </a:p>
        </p:txBody>
      </p:sp>
      <p:sp>
        <p:nvSpPr>
          <p:cNvPr id="170"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71"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ar Title and Picture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8" name="Picture Placeholder 2"/>
          <p:cNvSpPr>
            <a:spLocks noGrp="1"/>
          </p:cNvSpPr>
          <p:nvPr>
            <p:ph type="pic" idx="13"/>
          </p:nvPr>
        </p:nvSpPr>
        <p:spPr>
          <a:xfrm>
            <a:off x="145841" y="1111942"/>
            <a:ext cx="8853837" cy="2434533"/>
          </a:xfrm>
          <a:prstGeom prst="rect">
            <a:avLst/>
          </a:prstGeom>
        </p:spPr>
        <p:txBody>
          <a:bodyPr lIns="91439" rIns="91439"/>
          <a:lstStyle/>
          <a:p>
            <a:endParaRPr/>
          </a:p>
        </p:txBody>
      </p:sp>
      <p:sp>
        <p:nvSpPr>
          <p:cNvPr id="179" name="Body Level One…"/>
          <p:cNvSpPr txBox="1">
            <a:spLocks noGrp="1"/>
          </p:cNvSpPr>
          <p:nvPr>
            <p:ph type="body" sz="quarter" idx="1"/>
          </p:nvPr>
        </p:nvSpPr>
        <p:spPr>
          <a:xfrm>
            <a:off x="145841" y="3639642"/>
            <a:ext cx="8853837" cy="777755"/>
          </a:xfrm>
          <a:prstGeom prst="rect">
            <a:avLst/>
          </a:prstGeom>
        </p:spPr>
        <p:txBody>
          <a:bodyPr>
            <a:normAutofit/>
          </a:bodyPr>
          <a:lstStyle>
            <a:lvl1pPr marL="0" indent="0">
              <a:spcBef>
                <a:spcPts val="300"/>
              </a:spcBef>
              <a:buSzTx/>
              <a:buFontTx/>
              <a:buNone/>
              <a:defRPr sz="1400">
                <a:solidFill>
                  <a:srgbClr val="2C2F2F"/>
                </a:solidFill>
              </a:defRPr>
            </a:lvl1pPr>
            <a:lvl2pPr marL="0" indent="457200">
              <a:spcBef>
                <a:spcPts val="300"/>
              </a:spcBef>
              <a:buSzTx/>
              <a:buFontTx/>
              <a:buNone/>
              <a:defRPr sz="1400">
                <a:solidFill>
                  <a:srgbClr val="2C2F2F"/>
                </a:solidFill>
              </a:defRPr>
            </a:lvl2pPr>
            <a:lvl3pPr marL="0" indent="914400">
              <a:spcBef>
                <a:spcPts val="300"/>
              </a:spcBef>
              <a:buSzTx/>
              <a:buFontTx/>
              <a:buNone/>
              <a:defRPr sz="1400">
                <a:solidFill>
                  <a:srgbClr val="2C2F2F"/>
                </a:solidFill>
              </a:defRPr>
            </a:lvl3pPr>
            <a:lvl4pPr marL="0" indent="1371600">
              <a:spcBef>
                <a:spcPts val="300"/>
              </a:spcBef>
              <a:buSzTx/>
              <a:buFontTx/>
              <a:buNone/>
              <a:defRPr sz="1400">
                <a:solidFill>
                  <a:srgbClr val="2C2F2F"/>
                </a:solidFill>
              </a:defRPr>
            </a:lvl4pPr>
            <a:lvl5pPr marL="0" indent="1828800">
              <a:spcBef>
                <a:spcPts val="300"/>
              </a:spcBef>
              <a:buSzTx/>
              <a:buFontTx/>
              <a:buNone/>
              <a:defRPr sz="14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80" name="Title Text"/>
          <p:cNvSpPr txBox="1">
            <a:spLocks noGrp="1"/>
          </p:cNvSpPr>
          <p:nvPr>
            <p:ph type="title"/>
          </p:nvPr>
        </p:nvSpPr>
        <p:spPr>
          <a:xfrm>
            <a:off x="145841" y="133677"/>
            <a:ext cx="8853835" cy="704838"/>
          </a:xfrm>
          <a:prstGeom prst="rect">
            <a:avLst/>
          </a:prstGeom>
        </p:spPr>
        <p:txBody>
          <a:bodyPr/>
          <a:lstStyle>
            <a:lvl1pPr algn="l">
              <a:defRPr sz="2800"/>
            </a:lvl1pPr>
          </a:lstStyle>
          <a:p>
            <a:r>
              <a:t>Title Text</a:t>
            </a:r>
          </a:p>
        </p:txBody>
      </p:sp>
      <p:sp>
        <p:nvSpPr>
          <p:cNvPr id="181" name="Slide Number"/>
          <p:cNvSpPr txBox="1">
            <a:spLocks noGrp="1"/>
          </p:cNvSpPr>
          <p:nvPr>
            <p:ph type="sldNum" sz="quarter" idx="2"/>
          </p:nvPr>
        </p:nvSpPr>
        <p:spPr>
          <a:xfrm>
            <a:off x="5969134" y="4768748"/>
            <a:ext cx="265620" cy="243841"/>
          </a:xfrm>
          <a:prstGeom prst="rect">
            <a:avLst/>
          </a:prstGeom>
        </p:spPr>
        <p:txBody>
          <a:bodyPr/>
          <a:lstStyle>
            <a:lvl1pPr>
              <a:defRPr sz="1000">
                <a:solidFill>
                  <a:srgbClr val="80808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imple Title and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176226" y="206375"/>
            <a:ext cx="8811298" cy="857250"/>
          </a:xfrm>
          <a:prstGeom prst="rect">
            <a:avLst/>
          </a:prstGeom>
        </p:spPr>
        <p:txBody>
          <a:bodyPr/>
          <a:lstStyle>
            <a:lvl1pPr algn="l">
              <a:defRPr sz="2800">
                <a:solidFill>
                  <a:srgbClr val="043673"/>
                </a:solidFill>
              </a:defRPr>
            </a:lvl1pPr>
          </a:lstStyle>
          <a:p>
            <a:r>
              <a:t>Title Text</a:t>
            </a:r>
          </a:p>
        </p:txBody>
      </p:sp>
      <p:sp>
        <p:nvSpPr>
          <p:cNvPr id="189" name="Body Level One…"/>
          <p:cNvSpPr txBox="1">
            <a:spLocks noGrp="1"/>
          </p:cNvSpPr>
          <p:nvPr>
            <p:ph type="body" idx="1"/>
          </p:nvPr>
        </p:nvSpPr>
        <p:spPr>
          <a:xfrm>
            <a:off x="176226" y="1200150"/>
            <a:ext cx="8811298" cy="3168636"/>
          </a:xfrm>
          <a:prstGeom prst="rect">
            <a:avLst/>
          </a:prstGeom>
        </p:spPr>
        <p:txBody>
          <a:bodyPr>
            <a:normAutofit/>
          </a:bodyPr>
          <a:lstStyle>
            <a:lvl1pPr marL="0" indent="0">
              <a:spcBef>
                <a:spcPts val="600"/>
              </a:spcBef>
              <a:buSzTx/>
              <a:buFontTx/>
              <a:buNone/>
              <a:defRPr sz="2800">
                <a:solidFill>
                  <a:srgbClr val="2C2F2F"/>
                </a:solidFill>
              </a:defRPr>
            </a:lvl1pPr>
            <a:lvl2pPr marL="790575" indent="-333375">
              <a:spcBef>
                <a:spcPts val="600"/>
              </a:spcBef>
              <a:buFontTx/>
              <a:buChar char="•"/>
              <a:defRPr sz="2800">
                <a:solidFill>
                  <a:srgbClr val="2C2F2F"/>
                </a:solidFill>
              </a:defRPr>
            </a:lvl2pPr>
            <a:lvl3pPr marL="1234439" indent="-320039">
              <a:spcBef>
                <a:spcPts val="600"/>
              </a:spcBef>
              <a:buFontTx/>
              <a:defRPr sz="2800">
                <a:solidFill>
                  <a:srgbClr val="2C2F2F"/>
                </a:solidFill>
              </a:defRPr>
            </a:lvl3pPr>
            <a:lvl4pPr marL="1727200" indent="-355600">
              <a:spcBef>
                <a:spcPts val="600"/>
              </a:spcBef>
              <a:buFontTx/>
              <a:defRPr sz="2800">
                <a:solidFill>
                  <a:srgbClr val="2C2F2F"/>
                </a:solidFill>
              </a:defRPr>
            </a:lvl4pPr>
            <a:lvl5pPr marL="2184400" indent="-355600">
              <a:spcBef>
                <a:spcPts val="600"/>
              </a:spcBef>
              <a:buFontTx/>
              <a:defRPr sz="28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ue Title Slide with Subtitle Above">
    <p:spTree>
      <p:nvGrpSpPr>
        <p:cNvPr id="1" name=""/>
        <p:cNvGrpSpPr/>
        <p:nvPr/>
      </p:nvGrpSpPr>
      <p:grpSpPr>
        <a:xfrm>
          <a:off x="0" y="0"/>
          <a:ext cx="0" cy="0"/>
          <a:chOff x="0" y="0"/>
          <a:chExt cx="0" cy="0"/>
        </a:xfrm>
      </p:grpSpPr>
      <p:sp>
        <p:nvSpPr>
          <p:cNvPr id="22" name="Straight Connector 7"/>
          <p:cNvSpPr/>
          <p:nvPr/>
        </p:nvSpPr>
        <p:spPr>
          <a:xfrm flipH="1">
            <a:off x="2321318" y="1616268"/>
            <a:ext cx="1" cy="1391450"/>
          </a:xfrm>
          <a:prstGeom prst="line">
            <a:avLst/>
          </a:prstGeom>
          <a:ln w="3175">
            <a:solidFill>
              <a:srgbClr val="FFFFFF"/>
            </a:solidFill>
          </a:ln>
          <a:effectLst>
            <a:outerShdw blurRad="38100" dist="20000" dir="5400000" rotWithShape="0">
              <a:srgbClr val="000000">
                <a:alpha val="38000"/>
              </a:srgbClr>
            </a:outerShdw>
          </a:effectLst>
        </p:spPr>
        <p:txBody>
          <a:bodyPr lIns="45719" rIns="45719"/>
          <a:lstStyle/>
          <a:p>
            <a:endParaRPr/>
          </a:p>
        </p:txBody>
      </p:sp>
      <p:pic>
        <p:nvPicPr>
          <p:cNvPr id="23"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1" y="1713485"/>
            <a:ext cx="1489266" cy="1172708"/>
          </a:xfrm>
          <a:prstGeom prst="rect">
            <a:avLst/>
          </a:prstGeom>
          <a:ln w="12700">
            <a:miter lim="400000"/>
          </a:ln>
        </p:spPr>
      </p:pic>
      <p:sp>
        <p:nvSpPr>
          <p:cNvPr id="24" name="Title Text"/>
          <p:cNvSpPr txBox="1">
            <a:spLocks noGrp="1"/>
          </p:cNvSpPr>
          <p:nvPr>
            <p:ph type="title"/>
          </p:nvPr>
        </p:nvSpPr>
        <p:spPr>
          <a:xfrm>
            <a:off x="2485392" y="1628421"/>
            <a:ext cx="6471747" cy="1500821"/>
          </a:xfrm>
          <a:prstGeom prst="rect">
            <a:avLst/>
          </a:prstGeom>
        </p:spPr>
        <p:txBody>
          <a:bodyPr/>
          <a:lstStyle>
            <a:lvl1pPr algn="l">
              <a:defRPr sz="2800"/>
            </a:lvl1pPr>
          </a:lstStyle>
          <a:p>
            <a:r>
              <a:t>Title Text</a:t>
            </a:r>
          </a:p>
        </p:txBody>
      </p:sp>
      <p:sp>
        <p:nvSpPr>
          <p:cNvPr id="25" name="Body Level One…"/>
          <p:cNvSpPr txBox="1">
            <a:spLocks noGrp="1"/>
          </p:cNvSpPr>
          <p:nvPr>
            <p:ph type="body" sz="quarter" idx="1"/>
          </p:nvPr>
        </p:nvSpPr>
        <p:spPr>
          <a:xfrm>
            <a:off x="2485393" y="1573735"/>
            <a:ext cx="6009319" cy="577239"/>
          </a:xfrm>
          <a:prstGeom prst="rect">
            <a:avLst/>
          </a:prstGeom>
        </p:spPr>
        <p:txBody>
          <a:bodyPr>
            <a:normAutofit/>
          </a:bodyPr>
          <a:lstStyle>
            <a:lvl1pPr marL="0" indent="0">
              <a:spcBef>
                <a:spcPts val="400"/>
              </a:spcBef>
              <a:buSzTx/>
              <a:buFontTx/>
              <a:buNone/>
              <a:defRPr sz="1800">
                <a:solidFill>
                  <a:srgbClr val="FFFFFF"/>
                </a:solidFill>
              </a:defRPr>
            </a:lvl1pPr>
            <a:lvl2pPr marL="0" indent="457200">
              <a:spcBef>
                <a:spcPts val="400"/>
              </a:spcBef>
              <a:buSzTx/>
              <a:buFontTx/>
              <a:buNone/>
              <a:defRPr sz="1800">
                <a:solidFill>
                  <a:srgbClr val="FFFFFF"/>
                </a:solidFill>
              </a:defRPr>
            </a:lvl2pPr>
            <a:lvl3pPr marL="0" indent="914400">
              <a:spcBef>
                <a:spcPts val="400"/>
              </a:spcBef>
              <a:buSzTx/>
              <a:buFontTx/>
              <a:buNone/>
              <a:defRPr sz="1800">
                <a:solidFill>
                  <a:srgbClr val="FFFFFF"/>
                </a:solidFill>
              </a:defRPr>
            </a:lvl3pPr>
            <a:lvl4pPr marL="0" indent="1371600">
              <a:spcBef>
                <a:spcPts val="400"/>
              </a:spcBef>
              <a:buSzTx/>
              <a:buFontTx/>
              <a:buNone/>
              <a:defRPr sz="1800">
                <a:solidFill>
                  <a:srgbClr val="FFFFFF"/>
                </a:solidFill>
              </a:defRPr>
            </a:lvl4pPr>
            <a:lvl5pPr marL="0" indent="1828800">
              <a:spcBef>
                <a:spcPts val="400"/>
              </a:spcBef>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8388885" y="4763214"/>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imple Title Two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7" name="Title Text"/>
          <p:cNvSpPr txBox="1">
            <a:spLocks noGrp="1"/>
          </p:cNvSpPr>
          <p:nvPr>
            <p:ph type="title"/>
          </p:nvPr>
        </p:nvSpPr>
        <p:spPr>
          <a:xfrm>
            <a:off x="182302" y="206375"/>
            <a:ext cx="8823453" cy="857250"/>
          </a:xfrm>
          <a:prstGeom prst="rect">
            <a:avLst/>
          </a:prstGeom>
        </p:spPr>
        <p:txBody>
          <a:bodyPr/>
          <a:lstStyle>
            <a:lvl1pPr algn="l">
              <a:defRPr sz="2800"/>
            </a:lvl1pPr>
          </a:lstStyle>
          <a:p>
            <a:r>
              <a:t>Title Text</a:t>
            </a:r>
          </a:p>
        </p:txBody>
      </p:sp>
      <p:sp>
        <p:nvSpPr>
          <p:cNvPr id="198" name="Body Level One…"/>
          <p:cNvSpPr txBox="1">
            <a:spLocks noGrp="1"/>
          </p:cNvSpPr>
          <p:nvPr>
            <p:ph type="body" sz="half" idx="1"/>
          </p:nvPr>
        </p:nvSpPr>
        <p:spPr>
          <a:xfrm>
            <a:off x="182302" y="1200150"/>
            <a:ext cx="4313499" cy="3180788"/>
          </a:xfrm>
          <a:prstGeom prst="rect">
            <a:avLst/>
          </a:prstGeom>
        </p:spPr>
        <p:txBody>
          <a:bodyPr>
            <a:normAutofit/>
          </a:bodyPr>
          <a:lstStyle>
            <a:lvl1pPr marL="0" indent="0">
              <a:spcBef>
                <a:spcPts val="600"/>
              </a:spcBef>
              <a:buSzTx/>
              <a:buFontTx/>
              <a:buNone/>
              <a:defRPr sz="2800">
                <a:solidFill>
                  <a:srgbClr val="FFFFFF"/>
                </a:solidFill>
              </a:defRPr>
            </a:lvl1pPr>
            <a:lvl2pPr marL="790575" indent="-333375">
              <a:spcBef>
                <a:spcPts val="600"/>
              </a:spcBef>
              <a:buFontTx/>
              <a:buChar char="•"/>
              <a:defRPr sz="2800">
                <a:solidFill>
                  <a:srgbClr val="FFFFFF"/>
                </a:solidFill>
              </a:defRPr>
            </a:lvl2pPr>
            <a:lvl3pPr marL="1234439" indent="-320039">
              <a:spcBef>
                <a:spcPts val="600"/>
              </a:spcBef>
              <a:buFontTx/>
              <a:defRPr sz="2800">
                <a:solidFill>
                  <a:srgbClr val="FFFFFF"/>
                </a:solidFill>
              </a:defRPr>
            </a:lvl3pPr>
            <a:lvl4pPr marL="1727200" indent="-355600">
              <a:spcBef>
                <a:spcPts val="600"/>
              </a:spcBef>
              <a:buFontTx/>
              <a:defRPr sz="2800">
                <a:solidFill>
                  <a:srgbClr val="FFFFFF"/>
                </a:solidFill>
              </a:defRPr>
            </a:lvl4pPr>
            <a:lvl5pPr marL="2184400" indent="-355600">
              <a:spcBef>
                <a:spcPts val="600"/>
              </a:spcBef>
              <a:buFontTx/>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imple Title and Comparis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6" name="Title Text"/>
          <p:cNvSpPr txBox="1">
            <a:spLocks noGrp="1"/>
          </p:cNvSpPr>
          <p:nvPr>
            <p:ph type="title"/>
          </p:nvPr>
        </p:nvSpPr>
        <p:spPr>
          <a:xfrm>
            <a:off x="182302" y="206375"/>
            <a:ext cx="8823453" cy="857250"/>
          </a:xfrm>
          <a:prstGeom prst="rect">
            <a:avLst/>
          </a:prstGeom>
        </p:spPr>
        <p:txBody>
          <a:bodyPr/>
          <a:lstStyle>
            <a:lvl1pPr algn="l">
              <a:defRPr sz="2800"/>
            </a:lvl1pPr>
          </a:lstStyle>
          <a:p>
            <a:r>
              <a:t>Title Text</a:t>
            </a:r>
          </a:p>
        </p:txBody>
      </p:sp>
      <p:sp>
        <p:nvSpPr>
          <p:cNvPr id="207" name="Body Level One…"/>
          <p:cNvSpPr txBox="1">
            <a:spLocks noGrp="1"/>
          </p:cNvSpPr>
          <p:nvPr>
            <p:ph type="body" sz="quarter" idx="1"/>
          </p:nvPr>
        </p:nvSpPr>
        <p:spPr>
          <a:xfrm>
            <a:off x="182302" y="1150937"/>
            <a:ext cx="4315087" cy="481013"/>
          </a:xfrm>
          <a:prstGeom prst="rect">
            <a:avLst/>
          </a:prstGeom>
        </p:spPr>
        <p:txBody>
          <a:bodyPr anchor="b">
            <a:normAutofit/>
          </a:bodyPr>
          <a:lstStyle>
            <a:lvl1pPr marL="0" indent="0">
              <a:spcBef>
                <a:spcPts val="500"/>
              </a:spcBef>
              <a:buSzTx/>
              <a:buFontTx/>
              <a:buNone/>
              <a:defRPr sz="2400" b="1">
                <a:solidFill>
                  <a:srgbClr val="FFFFFF"/>
                </a:solidFill>
              </a:defRPr>
            </a:lvl1pPr>
            <a:lvl2pPr marL="0" indent="457200">
              <a:spcBef>
                <a:spcPts val="500"/>
              </a:spcBef>
              <a:buSzTx/>
              <a:buFontTx/>
              <a:buNone/>
              <a:defRPr sz="2400" b="1">
                <a:solidFill>
                  <a:srgbClr val="FFFFFF"/>
                </a:solidFill>
              </a:defRPr>
            </a:lvl2pPr>
            <a:lvl3pPr marL="0" indent="914400">
              <a:spcBef>
                <a:spcPts val="500"/>
              </a:spcBef>
              <a:buSzTx/>
              <a:buFontTx/>
              <a:buNone/>
              <a:defRPr sz="2400" b="1">
                <a:solidFill>
                  <a:srgbClr val="FFFFFF"/>
                </a:solidFill>
              </a:defRPr>
            </a:lvl3pPr>
            <a:lvl4pPr marL="0" indent="1371600">
              <a:spcBef>
                <a:spcPts val="500"/>
              </a:spcBef>
              <a:buSzTx/>
              <a:buFontTx/>
              <a:buNone/>
              <a:defRPr sz="2400" b="1">
                <a:solidFill>
                  <a:srgbClr val="FFFFFF"/>
                </a:solidFill>
              </a:defRPr>
            </a:lvl4pPr>
            <a:lvl5pPr marL="0" indent="1828800">
              <a:spcBef>
                <a:spcPts val="500"/>
              </a:spcBef>
              <a:buSzTx/>
              <a:buFontTx/>
              <a:buNone/>
              <a:defRPr sz="2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8" name="Text Placeholder 4"/>
          <p:cNvSpPr>
            <a:spLocks noGrp="1"/>
          </p:cNvSpPr>
          <p:nvPr>
            <p:ph type="body" sz="quarter" idx="13"/>
          </p:nvPr>
        </p:nvSpPr>
        <p:spPr>
          <a:xfrm>
            <a:off x="4645025" y="1150937"/>
            <a:ext cx="4360730" cy="481013"/>
          </a:xfrm>
          <a:prstGeom prst="rect">
            <a:avLst/>
          </a:prstGeom>
        </p:spPr>
        <p:txBody>
          <a:bodyPr anchor="b">
            <a:normAutofit/>
          </a:bodyPr>
          <a:lstStyle/>
          <a:p>
            <a:pPr marL="0" indent="0">
              <a:spcBef>
                <a:spcPts val="500"/>
              </a:spcBef>
              <a:buSzTx/>
              <a:buFontTx/>
              <a:buNone/>
              <a:defRPr sz="2400" b="1">
                <a:solidFill>
                  <a:srgbClr val="FFFFFF"/>
                </a:solidFill>
              </a:defRPr>
            </a:pPr>
            <a:endParaRPr/>
          </a:p>
        </p:txBody>
      </p:sp>
      <p:sp>
        <p:nvSpPr>
          <p:cNvPr id="209"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imple Title Only">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6" name="Title Text"/>
          <p:cNvSpPr txBox="1">
            <a:spLocks noGrp="1"/>
          </p:cNvSpPr>
          <p:nvPr>
            <p:ph type="title"/>
          </p:nvPr>
        </p:nvSpPr>
        <p:spPr>
          <a:xfrm>
            <a:off x="182302" y="206375"/>
            <a:ext cx="8823453" cy="857250"/>
          </a:xfrm>
          <a:prstGeom prst="rect">
            <a:avLst/>
          </a:prstGeom>
        </p:spPr>
        <p:txBody>
          <a:bodyPr/>
          <a:lstStyle>
            <a:lvl1pPr algn="l">
              <a:defRPr sz="2800"/>
            </a:lvl1pPr>
          </a:lstStyle>
          <a:p>
            <a:r>
              <a:t>Title Text</a:t>
            </a:r>
          </a:p>
        </p:txBody>
      </p:sp>
      <p:sp>
        <p:nvSpPr>
          <p:cNvPr id="217"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imple Title and Content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4" name="Body Level One…"/>
          <p:cNvSpPr txBox="1">
            <a:spLocks noGrp="1"/>
          </p:cNvSpPr>
          <p:nvPr>
            <p:ph type="body" sz="half" idx="1"/>
          </p:nvPr>
        </p:nvSpPr>
        <p:spPr>
          <a:xfrm>
            <a:off x="3575050" y="1209163"/>
            <a:ext cx="5430705" cy="3159623"/>
          </a:xfrm>
          <a:prstGeom prst="rect">
            <a:avLst/>
          </a:prstGeom>
        </p:spPr>
        <p:txBody>
          <a:bodyPr>
            <a:normAutofit/>
          </a:bodyPr>
          <a:lstStyle>
            <a:lvl1pPr marL="0" indent="0">
              <a:spcBef>
                <a:spcPts val="600"/>
              </a:spcBef>
              <a:buSzTx/>
              <a:buFontTx/>
              <a:buNone/>
              <a:defRPr sz="2800">
                <a:solidFill>
                  <a:srgbClr val="FFFFFF"/>
                </a:solidFill>
              </a:defRPr>
            </a:lvl1pPr>
            <a:lvl2pPr marL="790575" indent="-333375">
              <a:spcBef>
                <a:spcPts val="600"/>
              </a:spcBef>
              <a:buFontTx/>
              <a:buChar char="•"/>
              <a:defRPr sz="2800">
                <a:solidFill>
                  <a:srgbClr val="FFFFFF"/>
                </a:solidFill>
              </a:defRPr>
            </a:lvl2pPr>
            <a:lvl3pPr marL="1234439" indent="-320039">
              <a:spcBef>
                <a:spcPts val="600"/>
              </a:spcBef>
              <a:buFontTx/>
              <a:defRPr sz="2800">
                <a:solidFill>
                  <a:srgbClr val="FFFFFF"/>
                </a:solidFill>
              </a:defRPr>
            </a:lvl3pPr>
            <a:lvl4pPr marL="1727200" indent="-355600">
              <a:spcBef>
                <a:spcPts val="600"/>
              </a:spcBef>
              <a:buFontTx/>
              <a:defRPr sz="2800">
                <a:solidFill>
                  <a:srgbClr val="FFFFFF"/>
                </a:solidFill>
              </a:defRPr>
            </a:lvl4pPr>
            <a:lvl5pPr marL="2184400" indent="-355600">
              <a:spcBef>
                <a:spcPts val="600"/>
              </a:spcBef>
              <a:buFontTx/>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5" name="Text Placeholder 3"/>
          <p:cNvSpPr>
            <a:spLocks noGrp="1"/>
          </p:cNvSpPr>
          <p:nvPr>
            <p:ph type="body" sz="half" idx="13"/>
          </p:nvPr>
        </p:nvSpPr>
        <p:spPr>
          <a:xfrm>
            <a:off x="182303" y="1209163"/>
            <a:ext cx="3283212" cy="3159623"/>
          </a:xfrm>
          <a:prstGeom prst="rect">
            <a:avLst/>
          </a:prstGeom>
        </p:spPr>
        <p:txBody>
          <a:bodyPr>
            <a:normAutofit/>
          </a:bodyPr>
          <a:lstStyle/>
          <a:p>
            <a:pPr marL="0" indent="0">
              <a:spcBef>
                <a:spcPts val="300"/>
              </a:spcBef>
              <a:buSzTx/>
              <a:buFontTx/>
              <a:buNone/>
              <a:defRPr sz="1400">
                <a:solidFill>
                  <a:srgbClr val="FFFFFF"/>
                </a:solidFill>
              </a:defRPr>
            </a:pPr>
            <a:endParaRPr/>
          </a:p>
        </p:txBody>
      </p:sp>
      <p:sp>
        <p:nvSpPr>
          <p:cNvPr id="226" name="Title Text"/>
          <p:cNvSpPr txBox="1">
            <a:spLocks noGrp="1"/>
          </p:cNvSpPr>
          <p:nvPr>
            <p:ph type="title"/>
          </p:nvPr>
        </p:nvSpPr>
        <p:spPr>
          <a:xfrm>
            <a:off x="182302" y="206375"/>
            <a:ext cx="8823453" cy="857250"/>
          </a:xfrm>
          <a:prstGeom prst="rect">
            <a:avLst/>
          </a:prstGeom>
        </p:spPr>
        <p:txBody>
          <a:bodyPr/>
          <a:lstStyle>
            <a:lvl1pPr algn="l">
              <a:defRPr sz="2800"/>
            </a:lvl1pPr>
          </a:lstStyle>
          <a:p>
            <a:r>
              <a:t>Title Text</a:t>
            </a:r>
          </a:p>
        </p:txBody>
      </p:sp>
      <p:sp>
        <p:nvSpPr>
          <p:cNvPr id="227"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imple Title and Picture with Capti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224840" y="3439128"/>
            <a:ext cx="8720147" cy="376725"/>
          </a:xfrm>
          <a:prstGeom prst="rect">
            <a:avLst/>
          </a:prstGeom>
        </p:spPr>
        <p:txBody>
          <a:bodyPr anchor="b"/>
          <a:lstStyle>
            <a:lvl1pPr algn="l">
              <a:defRPr sz="2000"/>
            </a:lvl1pPr>
          </a:lstStyle>
          <a:p>
            <a:r>
              <a:t>Title Text</a:t>
            </a:r>
          </a:p>
        </p:txBody>
      </p:sp>
      <p:sp>
        <p:nvSpPr>
          <p:cNvPr id="235" name="Picture Placeholder 2"/>
          <p:cNvSpPr>
            <a:spLocks noGrp="1"/>
          </p:cNvSpPr>
          <p:nvPr>
            <p:ph type="pic" idx="13"/>
          </p:nvPr>
        </p:nvSpPr>
        <p:spPr>
          <a:xfrm>
            <a:off x="224840" y="243048"/>
            <a:ext cx="8720147" cy="3098862"/>
          </a:xfrm>
          <a:prstGeom prst="rect">
            <a:avLst/>
          </a:prstGeom>
        </p:spPr>
        <p:txBody>
          <a:bodyPr lIns="91439" rIns="91439"/>
          <a:lstStyle/>
          <a:p>
            <a:endParaRPr/>
          </a:p>
        </p:txBody>
      </p:sp>
      <p:sp>
        <p:nvSpPr>
          <p:cNvPr id="236" name="Body Level One…"/>
          <p:cNvSpPr txBox="1">
            <a:spLocks noGrp="1"/>
          </p:cNvSpPr>
          <p:nvPr>
            <p:ph type="body" sz="quarter" idx="1"/>
          </p:nvPr>
        </p:nvSpPr>
        <p:spPr>
          <a:xfrm>
            <a:off x="224840" y="3815851"/>
            <a:ext cx="8720147" cy="619772"/>
          </a:xfrm>
          <a:prstGeom prst="rect">
            <a:avLst/>
          </a:prstGeom>
        </p:spPr>
        <p:txBody>
          <a:bodyPr>
            <a:normAutofit/>
          </a:bodyPr>
          <a:lstStyle>
            <a:lvl1pPr marL="0" indent="0">
              <a:spcBef>
                <a:spcPts val="300"/>
              </a:spcBef>
              <a:buSzTx/>
              <a:buFontTx/>
              <a:buNone/>
              <a:defRPr sz="1400">
                <a:solidFill>
                  <a:srgbClr val="2C2F2F"/>
                </a:solidFill>
              </a:defRPr>
            </a:lvl1pPr>
            <a:lvl2pPr marL="0" indent="457200">
              <a:spcBef>
                <a:spcPts val="300"/>
              </a:spcBef>
              <a:buSzTx/>
              <a:buFontTx/>
              <a:buNone/>
              <a:defRPr sz="1400">
                <a:solidFill>
                  <a:srgbClr val="2C2F2F"/>
                </a:solidFill>
              </a:defRPr>
            </a:lvl2pPr>
            <a:lvl3pPr marL="0" indent="914400">
              <a:spcBef>
                <a:spcPts val="300"/>
              </a:spcBef>
              <a:buSzTx/>
              <a:buFontTx/>
              <a:buNone/>
              <a:defRPr sz="1400">
                <a:solidFill>
                  <a:srgbClr val="2C2F2F"/>
                </a:solidFill>
              </a:defRPr>
            </a:lvl3pPr>
            <a:lvl4pPr marL="0" indent="1371600">
              <a:spcBef>
                <a:spcPts val="300"/>
              </a:spcBef>
              <a:buSzTx/>
              <a:buFontTx/>
              <a:buNone/>
              <a:defRPr sz="1400">
                <a:solidFill>
                  <a:srgbClr val="2C2F2F"/>
                </a:solidFill>
              </a:defRPr>
            </a:lvl4pPr>
            <a:lvl5pPr marL="0" indent="1828800">
              <a:spcBef>
                <a:spcPts val="300"/>
              </a:spcBef>
              <a:buSzTx/>
              <a:buFontTx/>
              <a:buNone/>
              <a:defRPr sz="14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237" name="Slide Number"/>
          <p:cNvSpPr txBox="1">
            <a:spLocks noGrp="1"/>
          </p:cNvSpPr>
          <p:nvPr>
            <p:ph type="sldNum" sz="quarter" idx="2"/>
          </p:nvPr>
        </p:nvSpPr>
        <p:spPr>
          <a:xfrm>
            <a:off x="5950902" y="4704954"/>
            <a:ext cx="265620" cy="243841"/>
          </a:xfrm>
          <a:prstGeom prst="rect">
            <a:avLst/>
          </a:prstGeom>
        </p:spPr>
        <p:txBody>
          <a:bodyPr/>
          <a:lstStyle>
            <a:lvl1pPr>
              <a:defRPr sz="10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ue Impact Slide with Subheading">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85800" y="577812"/>
            <a:ext cx="7772400" cy="1101726"/>
          </a:xfrm>
          <a:prstGeom prst="rect">
            <a:avLst/>
          </a:prstGeom>
        </p:spPr>
        <p:txBody>
          <a:bodyPr/>
          <a:lstStyle/>
          <a:p>
            <a:r>
              <a:t>Title Text</a:t>
            </a:r>
          </a:p>
        </p:txBody>
      </p:sp>
      <p:sp>
        <p:nvSpPr>
          <p:cNvPr id="245" name="Body Level One…"/>
          <p:cNvSpPr txBox="1">
            <a:spLocks noGrp="1"/>
          </p:cNvSpPr>
          <p:nvPr>
            <p:ph type="body" sz="quarter" idx="1"/>
          </p:nvPr>
        </p:nvSpPr>
        <p:spPr>
          <a:xfrm>
            <a:off x="1371600" y="2343487"/>
            <a:ext cx="6400800" cy="1314451"/>
          </a:xfrm>
          <a:prstGeom prst="rect">
            <a:avLst/>
          </a:prstGeom>
        </p:spPr>
        <p:txBody>
          <a:bodyPr>
            <a:normAutofit/>
          </a:bodyPr>
          <a:lstStyle>
            <a:lvl1pPr marL="0" indent="0" algn="ctr">
              <a:spcBef>
                <a:spcPts val="600"/>
              </a:spcBef>
              <a:buSzTx/>
              <a:buFontTx/>
              <a:buNone/>
              <a:defRPr sz="2800">
                <a:solidFill>
                  <a:srgbClr val="F2F2F2"/>
                </a:solidFill>
              </a:defRPr>
            </a:lvl1pPr>
            <a:lvl2pPr marL="0" indent="457200" algn="ctr">
              <a:spcBef>
                <a:spcPts val="600"/>
              </a:spcBef>
              <a:buSzTx/>
              <a:buFontTx/>
              <a:buNone/>
              <a:defRPr sz="2800">
                <a:solidFill>
                  <a:srgbClr val="F2F2F2"/>
                </a:solidFill>
              </a:defRPr>
            </a:lvl2pPr>
            <a:lvl3pPr marL="0" indent="914400" algn="ctr">
              <a:spcBef>
                <a:spcPts val="600"/>
              </a:spcBef>
              <a:buSzTx/>
              <a:buFontTx/>
              <a:buNone/>
              <a:defRPr sz="2800">
                <a:solidFill>
                  <a:srgbClr val="F2F2F2"/>
                </a:solidFill>
              </a:defRPr>
            </a:lvl3pPr>
            <a:lvl4pPr marL="0" indent="1371600" algn="ctr">
              <a:spcBef>
                <a:spcPts val="600"/>
              </a:spcBef>
              <a:buSzTx/>
              <a:buFontTx/>
              <a:buNone/>
              <a:defRPr sz="2800">
                <a:solidFill>
                  <a:srgbClr val="F2F2F2"/>
                </a:solidFill>
              </a:defRPr>
            </a:lvl4pPr>
            <a:lvl5pPr marL="0" indent="1828800" algn="ctr">
              <a:spcBef>
                <a:spcPts val="600"/>
              </a:spcBef>
              <a:buSzTx/>
              <a:buFontTx/>
              <a:buNone/>
              <a:defRPr sz="2800">
                <a:solidFill>
                  <a:srgbClr val="F2F2F2"/>
                </a:solidFill>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ue Impact Slide">
    <p:spTree>
      <p:nvGrpSpPr>
        <p:cNvPr id="1" name=""/>
        <p:cNvGrpSpPr/>
        <p:nvPr/>
      </p:nvGrpSpPr>
      <p:grpSpPr>
        <a:xfrm>
          <a:off x="0" y="0"/>
          <a:ext cx="0" cy="0"/>
          <a:chOff x="0" y="0"/>
          <a:chExt cx="0" cy="0"/>
        </a:xfrm>
      </p:grpSpPr>
      <p:sp>
        <p:nvSpPr>
          <p:cNvPr id="253" name="Title Text"/>
          <p:cNvSpPr txBox="1">
            <a:spLocks noGrp="1"/>
          </p:cNvSpPr>
          <p:nvPr>
            <p:ph type="title"/>
          </p:nvPr>
        </p:nvSpPr>
        <p:spPr>
          <a:prstGeom prst="rect">
            <a:avLst/>
          </a:prstGeom>
        </p:spPr>
        <p:txBody>
          <a:bodyPr/>
          <a:lstStyle/>
          <a:p>
            <a:r>
              <a:t>Title Text</a:t>
            </a:r>
          </a:p>
        </p:txBody>
      </p:sp>
      <p:sp>
        <p:nvSpPr>
          <p:cNvPr id="2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ue Impact Slide Blank">
    <p:spTree>
      <p:nvGrpSpPr>
        <p:cNvPr id="1" name=""/>
        <p:cNvGrpSpPr/>
        <p:nvPr/>
      </p:nvGrpSpPr>
      <p:grpSpPr>
        <a:xfrm>
          <a:off x="0" y="0"/>
          <a:ext cx="0" cy="0"/>
          <a:chOff x="0" y="0"/>
          <a:chExt cx="0" cy="0"/>
        </a:xfrm>
      </p:grpSpPr>
      <p:sp>
        <p:nvSpPr>
          <p:cNvPr id="2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White Impact Slide with Subheading">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685800" y="577812"/>
            <a:ext cx="7772400" cy="1101726"/>
          </a:xfrm>
          <a:prstGeom prst="rect">
            <a:avLst/>
          </a:prstGeom>
        </p:spPr>
        <p:txBody>
          <a:bodyPr/>
          <a:lstStyle>
            <a:lvl1pPr>
              <a:defRPr>
                <a:solidFill>
                  <a:srgbClr val="043673"/>
                </a:solidFill>
              </a:defRPr>
            </a:lvl1pPr>
          </a:lstStyle>
          <a:p>
            <a:r>
              <a:t>Title Text</a:t>
            </a:r>
          </a:p>
        </p:txBody>
      </p:sp>
      <p:sp>
        <p:nvSpPr>
          <p:cNvPr id="269" name="Body Level One…"/>
          <p:cNvSpPr txBox="1">
            <a:spLocks noGrp="1"/>
          </p:cNvSpPr>
          <p:nvPr>
            <p:ph type="body" sz="quarter" idx="1"/>
          </p:nvPr>
        </p:nvSpPr>
        <p:spPr>
          <a:xfrm>
            <a:off x="1371600" y="2343487"/>
            <a:ext cx="6400800" cy="1314451"/>
          </a:xfrm>
          <a:prstGeom prst="rect">
            <a:avLst/>
          </a:prstGeom>
        </p:spPr>
        <p:txBody>
          <a:bodyPr>
            <a:normAutofit/>
          </a:bodyPr>
          <a:lstStyle>
            <a:lvl1pPr marL="0" indent="0" algn="ctr">
              <a:spcBef>
                <a:spcPts val="600"/>
              </a:spcBef>
              <a:buSzTx/>
              <a:buFontTx/>
              <a:buNone/>
              <a:defRPr sz="2800">
                <a:solidFill>
                  <a:srgbClr val="2C2F2F"/>
                </a:solidFill>
              </a:defRPr>
            </a:lvl1pPr>
            <a:lvl2pPr marL="0" indent="457200" algn="ctr">
              <a:spcBef>
                <a:spcPts val="600"/>
              </a:spcBef>
              <a:buSzTx/>
              <a:buFontTx/>
              <a:buNone/>
              <a:defRPr sz="2800">
                <a:solidFill>
                  <a:srgbClr val="2C2F2F"/>
                </a:solidFill>
              </a:defRPr>
            </a:lvl2pPr>
            <a:lvl3pPr marL="0" indent="914400" algn="ctr">
              <a:spcBef>
                <a:spcPts val="600"/>
              </a:spcBef>
              <a:buSzTx/>
              <a:buFontTx/>
              <a:buNone/>
              <a:defRPr sz="2800">
                <a:solidFill>
                  <a:srgbClr val="2C2F2F"/>
                </a:solidFill>
              </a:defRPr>
            </a:lvl3pPr>
            <a:lvl4pPr marL="0" indent="1371600" algn="ctr">
              <a:spcBef>
                <a:spcPts val="600"/>
              </a:spcBef>
              <a:buSzTx/>
              <a:buFontTx/>
              <a:buNone/>
              <a:defRPr sz="2800">
                <a:solidFill>
                  <a:srgbClr val="2C2F2F"/>
                </a:solidFill>
              </a:defRPr>
            </a:lvl4pPr>
            <a:lvl5pPr marL="0" indent="1828800" algn="ctr">
              <a:spcBef>
                <a:spcPts val="600"/>
              </a:spcBef>
              <a:buSzTx/>
              <a:buFontTx/>
              <a:buNone/>
              <a:defRPr sz="28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White Impact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prstGeom prst="rect">
            <a:avLst/>
          </a:prstGeom>
        </p:spPr>
        <p:txBody>
          <a:bodyPr/>
          <a:lstStyle>
            <a:lvl1pPr>
              <a:defRPr>
                <a:solidFill>
                  <a:srgbClr val="043673"/>
                </a:solidFill>
              </a:defRPr>
            </a:lvl1pPr>
          </a:lstStyle>
          <a:p>
            <a:r>
              <a:t>Title Text</a:t>
            </a:r>
          </a:p>
        </p:txBody>
      </p:sp>
      <p:sp>
        <p:nvSpPr>
          <p:cNvPr id="2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Title Slide with No Subtitle">
    <p:spTree>
      <p:nvGrpSpPr>
        <p:cNvPr id="1" name=""/>
        <p:cNvGrpSpPr/>
        <p:nvPr/>
      </p:nvGrpSpPr>
      <p:grpSpPr>
        <a:xfrm>
          <a:off x="0" y="0"/>
          <a:ext cx="0" cy="0"/>
          <a:chOff x="0" y="0"/>
          <a:chExt cx="0" cy="0"/>
        </a:xfrm>
      </p:grpSpPr>
      <p:sp>
        <p:nvSpPr>
          <p:cNvPr id="33" name="Straight Connector 7"/>
          <p:cNvSpPr/>
          <p:nvPr/>
        </p:nvSpPr>
        <p:spPr>
          <a:xfrm flipH="1">
            <a:off x="2321318" y="1616268"/>
            <a:ext cx="1" cy="1391450"/>
          </a:xfrm>
          <a:prstGeom prst="line">
            <a:avLst/>
          </a:prstGeom>
          <a:ln w="3175">
            <a:solidFill>
              <a:srgbClr val="FFFFFF"/>
            </a:solidFill>
          </a:ln>
          <a:effectLst>
            <a:outerShdw blurRad="38100" dist="20000" dir="5400000" rotWithShape="0">
              <a:srgbClr val="000000">
                <a:alpha val="38000"/>
              </a:srgbClr>
            </a:outerShdw>
          </a:effectLst>
        </p:spPr>
        <p:txBody>
          <a:bodyPr lIns="45719" rIns="45719"/>
          <a:lstStyle/>
          <a:p>
            <a:endParaRPr/>
          </a:p>
        </p:txBody>
      </p:sp>
      <p:pic>
        <p:nvPicPr>
          <p:cNvPr id="34"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1" y="1713485"/>
            <a:ext cx="1489266" cy="1172708"/>
          </a:xfrm>
          <a:prstGeom prst="rect">
            <a:avLst/>
          </a:prstGeom>
          <a:ln w="12700">
            <a:miter lim="400000"/>
          </a:ln>
        </p:spPr>
      </p:pic>
      <p:sp>
        <p:nvSpPr>
          <p:cNvPr id="35" name="Title Text"/>
          <p:cNvSpPr txBox="1">
            <a:spLocks noGrp="1"/>
          </p:cNvSpPr>
          <p:nvPr>
            <p:ph type="title"/>
          </p:nvPr>
        </p:nvSpPr>
        <p:spPr>
          <a:xfrm>
            <a:off x="2590800" y="1762097"/>
            <a:ext cx="6293419" cy="1099792"/>
          </a:xfrm>
          <a:prstGeom prst="rect">
            <a:avLst/>
          </a:prstGeom>
        </p:spPr>
        <p:txBody>
          <a:bodyPr/>
          <a:lstStyle>
            <a:lvl1pPr algn="l">
              <a:defRPr sz="2800"/>
            </a:lvl1pPr>
          </a:lstStyle>
          <a:p>
            <a:r>
              <a:t>Title Text</a:t>
            </a:r>
          </a:p>
        </p:txBody>
      </p:sp>
      <p:sp>
        <p:nvSpPr>
          <p:cNvPr id="36" name="Slide Number"/>
          <p:cNvSpPr txBox="1">
            <a:spLocks noGrp="1"/>
          </p:cNvSpPr>
          <p:nvPr>
            <p:ph type="sldNum" sz="quarter" idx="2"/>
          </p:nvPr>
        </p:nvSpPr>
        <p:spPr>
          <a:xfrm>
            <a:off x="8388885" y="4763214"/>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White Impact Slide Blank">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imple Title Only">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2" name="Title Text"/>
          <p:cNvSpPr txBox="1">
            <a:spLocks noGrp="1"/>
          </p:cNvSpPr>
          <p:nvPr>
            <p:ph type="title"/>
          </p:nvPr>
        </p:nvSpPr>
        <p:spPr>
          <a:xfrm>
            <a:off x="182302" y="206375"/>
            <a:ext cx="8823453" cy="857250"/>
          </a:xfrm>
          <a:prstGeom prst="rect">
            <a:avLst/>
          </a:prstGeom>
        </p:spPr>
        <p:txBody>
          <a:bodyPr/>
          <a:lstStyle>
            <a:lvl1pPr algn="l">
              <a:defRPr sz="2800"/>
            </a:lvl1pPr>
          </a:lstStyle>
          <a:p>
            <a:r>
              <a:t>Title Text</a:t>
            </a:r>
          </a:p>
        </p:txBody>
      </p:sp>
      <p:sp>
        <p:nvSpPr>
          <p:cNvPr id="293" name="Slide Number"/>
          <p:cNvSpPr txBox="1">
            <a:spLocks noGrp="1"/>
          </p:cNvSpPr>
          <p:nvPr>
            <p:ph type="sldNum" sz="quarter" idx="2"/>
          </p:nvPr>
        </p:nvSpPr>
        <p:spPr>
          <a:xfrm>
            <a:off x="5979180" y="4711304"/>
            <a:ext cx="237342" cy="231141"/>
          </a:xfrm>
          <a:prstGeom prst="rect">
            <a:avLst/>
          </a:prstGeom>
        </p:spPr>
        <p:txBody>
          <a:bodyPr/>
          <a:lstStyle>
            <a:lvl1pPr>
              <a:defRPr sz="10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lant Title and Two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0"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26" y="4654955"/>
            <a:ext cx="1899391" cy="488545"/>
          </a:xfrm>
          <a:prstGeom prst="rect">
            <a:avLst/>
          </a:prstGeom>
          <a:ln w="12700">
            <a:miter lim="400000"/>
          </a:ln>
        </p:spPr>
      </p:pic>
      <p:sp>
        <p:nvSpPr>
          <p:cNvPr id="301" name="Title Text"/>
          <p:cNvSpPr txBox="1">
            <a:spLocks noGrp="1"/>
          </p:cNvSpPr>
          <p:nvPr>
            <p:ph type="title"/>
          </p:nvPr>
        </p:nvSpPr>
        <p:spPr>
          <a:xfrm>
            <a:off x="176226" y="109371"/>
            <a:ext cx="6514284" cy="789906"/>
          </a:xfrm>
          <a:prstGeom prst="rect">
            <a:avLst/>
          </a:prstGeom>
        </p:spPr>
        <p:txBody>
          <a:bodyPr/>
          <a:lstStyle>
            <a:lvl1pPr algn="l">
              <a:defRPr sz="2800"/>
            </a:lvl1pPr>
          </a:lstStyle>
          <a:p>
            <a:r>
              <a:t>Title Text</a:t>
            </a:r>
          </a:p>
        </p:txBody>
      </p:sp>
      <p:sp>
        <p:nvSpPr>
          <p:cNvPr id="302" name="Body Level One…"/>
          <p:cNvSpPr txBox="1">
            <a:spLocks noGrp="1"/>
          </p:cNvSpPr>
          <p:nvPr>
            <p:ph type="body" sz="half" idx="1"/>
          </p:nvPr>
        </p:nvSpPr>
        <p:spPr>
          <a:xfrm>
            <a:off x="457200" y="1200150"/>
            <a:ext cx="4038600" cy="3394075"/>
          </a:xfrm>
          <a:prstGeom prst="rect">
            <a:avLst/>
          </a:prstGeom>
        </p:spPr>
        <p:txBody>
          <a:bodyPr>
            <a:normAutofit/>
          </a:bodyPr>
          <a:lstStyle>
            <a:lvl1pPr marL="0" indent="0">
              <a:spcBef>
                <a:spcPts val="500"/>
              </a:spcBef>
              <a:buSzTx/>
              <a:buFontTx/>
              <a:buNone/>
              <a:defRPr sz="2400">
                <a:solidFill>
                  <a:srgbClr val="2C2F2F"/>
                </a:solidFill>
                <a:latin typeface="Calibri"/>
                <a:ea typeface="Calibri"/>
                <a:cs typeface="Calibri"/>
                <a:sym typeface="Calibri"/>
              </a:defRPr>
            </a:lvl1pPr>
            <a:lvl2pPr marL="800100" indent="-342900">
              <a:spcBef>
                <a:spcPts val="500"/>
              </a:spcBef>
              <a:buFontTx/>
              <a:buChar char="•"/>
              <a:defRPr sz="2400">
                <a:solidFill>
                  <a:srgbClr val="2C2F2F"/>
                </a:solidFill>
                <a:latin typeface="Calibri"/>
                <a:ea typeface="Calibri"/>
                <a:cs typeface="Calibri"/>
                <a:sym typeface="Calibri"/>
              </a:defRPr>
            </a:lvl2pPr>
            <a:lvl3pPr>
              <a:spcBef>
                <a:spcPts val="500"/>
              </a:spcBef>
              <a:buFontTx/>
              <a:defRPr sz="2400">
                <a:solidFill>
                  <a:srgbClr val="2C2F2F"/>
                </a:solidFill>
                <a:latin typeface="Calibri"/>
                <a:ea typeface="Calibri"/>
                <a:cs typeface="Calibri"/>
                <a:sym typeface="Calibri"/>
              </a:defRPr>
            </a:lvl3pPr>
            <a:lvl4pPr marL="1714500" indent="-342900">
              <a:spcBef>
                <a:spcPts val="500"/>
              </a:spcBef>
              <a:buFontTx/>
              <a:defRPr sz="2400">
                <a:solidFill>
                  <a:srgbClr val="2C2F2F"/>
                </a:solidFill>
                <a:latin typeface="Calibri"/>
                <a:ea typeface="Calibri"/>
                <a:cs typeface="Calibri"/>
                <a:sym typeface="Calibri"/>
              </a:defRPr>
            </a:lvl4pPr>
            <a:lvl5pPr marL="2171700" indent="-342900">
              <a:spcBef>
                <a:spcPts val="500"/>
              </a:spcBef>
              <a:buFontTx/>
              <a:defRPr sz="2400">
                <a:solidFill>
                  <a:srgbClr val="2C2F2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xfrm>
            <a:off x="4419600" y="4627562"/>
            <a:ext cx="2133600" cy="279401"/>
          </a:xfrm>
          <a:prstGeom prst="rect">
            <a:avLst/>
          </a:prstGeom>
        </p:spPr>
        <p:txBody>
          <a:bodyPr/>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imple Title Only">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0" name="Title Text"/>
          <p:cNvSpPr txBox="1">
            <a:spLocks noGrp="1"/>
          </p:cNvSpPr>
          <p:nvPr>
            <p:ph type="title"/>
          </p:nvPr>
        </p:nvSpPr>
        <p:spPr>
          <a:xfrm>
            <a:off x="182302" y="206375"/>
            <a:ext cx="8823453" cy="857250"/>
          </a:xfrm>
          <a:prstGeom prst="rect">
            <a:avLst/>
          </a:prstGeom>
        </p:spPr>
        <p:txBody>
          <a:bodyPr/>
          <a:lstStyle>
            <a:lvl1pPr algn="l">
              <a:defRPr sz="2800">
                <a:solidFill>
                  <a:srgbClr val="043673"/>
                </a:solidFill>
              </a:defRPr>
            </a:lvl1pPr>
          </a:lstStyle>
          <a:p>
            <a:r>
              <a:t>Title Text</a:t>
            </a:r>
          </a:p>
        </p:txBody>
      </p:sp>
      <p:sp>
        <p:nvSpPr>
          <p:cNvPr id="311" name="Slide Number"/>
          <p:cNvSpPr txBox="1">
            <a:spLocks noGrp="1"/>
          </p:cNvSpPr>
          <p:nvPr>
            <p:ph type="sldNum" sz="quarter" idx="2"/>
          </p:nvPr>
        </p:nvSpPr>
        <p:spPr>
          <a:xfrm>
            <a:off x="7164148" y="4844972"/>
            <a:ext cx="237343" cy="231141"/>
          </a:xfrm>
          <a:prstGeom prst="rect">
            <a:avLst/>
          </a:prstGeom>
        </p:spPr>
        <p:txBody>
          <a:bodyPr/>
          <a:lstStyle>
            <a:lvl1pPr>
              <a:defRPr sz="10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lant Title and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18"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26" y="4654955"/>
            <a:ext cx="1899391" cy="488545"/>
          </a:xfrm>
          <a:prstGeom prst="rect">
            <a:avLst/>
          </a:prstGeom>
          <a:ln w="12700">
            <a:miter lim="400000"/>
          </a:ln>
        </p:spPr>
      </p:pic>
      <p:sp>
        <p:nvSpPr>
          <p:cNvPr id="319" name="Title Text"/>
          <p:cNvSpPr txBox="1">
            <a:spLocks noGrp="1"/>
          </p:cNvSpPr>
          <p:nvPr>
            <p:ph type="title"/>
          </p:nvPr>
        </p:nvSpPr>
        <p:spPr>
          <a:xfrm>
            <a:off x="176226" y="109371"/>
            <a:ext cx="6514284" cy="789906"/>
          </a:xfrm>
          <a:prstGeom prst="rect">
            <a:avLst/>
          </a:prstGeom>
        </p:spPr>
        <p:txBody>
          <a:bodyPr/>
          <a:lstStyle>
            <a:lvl1pPr algn="l">
              <a:defRPr sz="2800"/>
            </a:lvl1pPr>
          </a:lstStyle>
          <a:p>
            <a:r>
              <a:t>Title Text</a:t>
            </a:r>
          </a:p>
        </p:txBody>
      </p:sp>
      <p:sp>
        <p:nvSpPr>
          <p:cNvPr id="320" name="Body Level One…"/>
          <p:cNvSpPr txBox="1">
            <a:spLocks noGrp="1"/>
          </p:cNvSpPr>
          <p:nvPr>
            <p:ph type="body" idx="1"/>
          </p:nvPr>
        </p:nvSpPr>
        <p:spPr>
          <a:xfrm>
            <a:off x="176226" y="1200150"/>
            <a:ext cx="8510575" cy="3551436"/>
          </a:xfrm>
          <a:prstGeom prst="rect">
            <a:avLst/>
          </a:prstGeom>
        </p:spPr>
        <p:txBody>
          <a:bodyPr>
            <a:normAutofit/>
          </a:bodyPr>
          <a:lstStyle>
            <a:lvl1pPr marL="0" indent="0">
              <a:spcBef>
                <a:spcPts val="500"/>
              </a:spcBef>
              <a:buSzTx/>
              <a:buFontTx/>
              <a:buNone/>
              <a:defRPr sz="2400">
                <a:solidFill>
                  <a:srgbClr val="2C2F2F"/>
                </a:solidFill>
                <a:latin typeface="Calibri"/>
                <a:ea typeface="Calibri"/>
                <a:cs typeface="Calibri"/>
                <a:sym typeface="Calibri"/>
              </a:defRPr>
            </a:lvl1pPr>
            <a:lvl2pPr marL="800100" indent="-342900">
              <a:spcBef>
                <a:spcPts val="500"/>
              </a:spcBef>
              <a:buFontTx/>
              <a:buChar char="•"/>
              <a:defRPr sz="2400">
                <a:solidFill>
                  <a:srgbClr val="2C2F2F"/>
                </a:solidFill>
                <a:latin typeface="Calibri"/>
                <a:ea typeface="Calibri"/>
                <a:cs typeface="Calibri"/>
                <a:sym typeface="Calibri"/>
              </a:defRPr>
            </a:lvl2pPr>
            <a:lvl3pPr>
              <a:spcBef>
                <a:spcPts val="500"/>
              </a:spcBef>
              <a:buFontTx/>
              <a:defRPr sz="2400">
                <a:solidFill>
                  <a:srgbClr val="2C2F2F"/>
                </a:solidFill>
                <a:latin typeface="Calibri"/>
                <a:ea typeface="Calibri"/>
                <a:cs typeface="Calibri"/>
                <a:sym typeface="Calibri"/>
              </a:defRPr>
            </a:lvl3pPr>
            <a:lvl4pPr marL="1714500" indent="-342900">
              <a:spcBef>
                <a:spcPts val="500"/>
              </a:spcBef>
              <a:buFontTx/>
              <a:defRPr sz="2400">
                <a:solidFill>
                  <a:srgbClr val="2C2F2F"/>
                </a:solidFill>
                <a:latin typeface="Calibri"/>
                <a:ea typeface="Calibri"/>
                <a:cs typeface="Calibri"/>
                <a:sym typeface="Calibri"/>
              </a:defRPr>
            </a:lvl4pPr>
            <a:lvl5pPr marL="2171700" indent="-342900">
              <a:spcBef>
                <a:spcPts val="500"/>
              </a:spcBef>
              <a:buFontTx/>
              <a:defRPr sz="2400">
                <a:solidFill>
                  <a:srgbClr val="2C2F2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xfrm>
            <a:off x="4419600" y="4627562"/>
            <a:ext cx="2133600" cy="279401"/>
          </a:xfrm>
          <a:prstGeom prst="rect">
            <a:avLst/>
          </a:prstGeom>
        </p:spPr>
        <p:txBody>
          <a:bodyPr/>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Slant Title and Two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8"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25" y="4654956"/>
            <a:ext cx="1899392" cy="488545"/>
          </a:xfrm>
          <a:prstGeom prst="rect">
            <a:avLst/>
          </a:prstGeom>
          <a:ln w="12700">
            <a:miter lim="400000"/>
          </a:ln>
        </p:spPr>
      </p:pic>
      <p:sp>
        <p:nvSpPr>
          <p:cNvPr id="329" name="Title Text"/>
          <p:cNvSpPr txBox="1">
            <a:spLocks noGrp="1"/>
          </p:cNvSpPr>
          <p:nvPr>
            <p:ph type="title"/>
          </p:nvPr>
        </p:nvSpPr>
        <p:spPr>
          <a:xfrm>
            <a:off x="176226" y="109372"/>
            <a:ext cx="6514284" cy="789906"/>
          </a:xfrm>
          <a:prstGeom prst="rect">
            <a:avLst/>
          </a:prstGeom>
        </p:spPr>
        <p:txBody>
          <a:bodyPr lIns="34289" tIns="34289" rIns="34289" bIns="34289"/>
          <a:lstStyle>
            <a:lvl1pPr algn="l" defTabSz="457188">
              <a:defRPr sz="2600"/>
            </a:lvl1pPr>
          </a:lstStyle>
          <a:p>
            <a:r>
              <a:t>Title Text</a:t>
            </a:r>
          </a:p>
        </p:txBody>
      </p:sp>
      <p:sp>
        <p:nvSpPr>
          <p:cNvPr id="330" name="Body Level One…"/>
          <p:cNvSpPr txBox="1">
            <a:spLocks noGrp="1"/>
          </p:cNvSpPr>
          <p:nvPr>
            <p:ph type="body" sz="half" idx="1"/>
          </p:nvPr>
        </p:nvSpPr>
        <p:spPr>
          <a:xfrm>
            <a:off x="457200" y="1200150"/>
            <a:ext cx="4038600" cy="3394076"/>
          </a:xfrm>
          <a:prstGeom prst="rect">
            <a:avLst/>
          </a:prstGeom>
        </p:spPr>
        <p:txBody>
          <a:bodyPr lIns="34289" tIns="34289" rIns="34289" bIns="34289">
            <a:normAutofit/>
          </a:bodyPr>
          <a:lstStyle>
            <a:lvl1pPr marL="0" indent="0" defTabSz="457188">
              <a:spcBef>
                <a:spcPts val="500"/>
              </a:spcBef>
              <a:buSzTx/>
              <a:buFontTx/>
              <a:buNone/>
              <a:defRPr sz="2400">
                <a:solidFill>
                  <a:srgbClr val="2C2F2F"/>
                </a:solidFill>
                <a:latin typeface="Calibri"/>
                <a:ea typeface="Calibri"/>
                <a:cs typeface="Calibri"/>
                <a:sym typeface="Calibri"/>
              </a:defRPr>
            </a:lvl1pPr>
            <a:lvl2pPr marL="961268" indent="-351683" defTabSz="457188">
              <a:spcBef>
                <a:spcPts val="500"/>
              </a:spcBef>
              <a:buFontTx/>
              <a:buChar char="•"/>
              <a:defRPr sz="2400">
                <a:solidFill>
                  <a:srgbClr val="2C2F2F"/>
                </a:solidFill>
                <a:latin typeface="Calibri"/>
                <a:ea typeface="Calibri"/>
                <a:cs typeface="Calibri"/>
                <a:sym typeface="Calibri"/>
              </a:defRPr>
            </a:lvl2pPr>
            <a:lvl3pPr marL="1523962" indent="-304792" defTabSz="457188">
              <a:spcBef>
                <a:spcPts val="500"/>
              </a:spcBef>
              <a:buFontTx/>
              <a:defRPr sz="2400">
                <a:solidFill>
                  <a:srgbClr val="2C2F2F"/>
                </a:solidFill>
                <a:latin typeface="Calibri"/>
                <a:ea typeface="Calibri"/>
                <a:cs typeface="Calibri"/>
                <a:sym typeface="Calibri"/>
              </a:defRPr>
            </a:lvl3pPr>
            <a:lvl4pPr marL="2177088" indent="-348333" defTabSz="457188">
              <a:spcBef>
                <a:spcPts val="500"/>
              </a:spcBef>
              <a:buFontTx/>
              <a:defRPr sz="2400">
                <a:solidFill>
                  <a:srgbClr val="2C2F2F"/>
                </a:solidFill>
                <a:latin typeface="Calibri"/>
                <a:ea typeface="Calibri"/>
                <a:cs typeface="Calibri"/>
                <a:sym typeface="Calibri"/>
              </a:defRPr>
            </a:lvl4pPr>
            <a:lvl5pPr marL="2786672" indent="-348333" defTabSz="457188">
              <a:spcBef>
                <a:spcPts val="500"/>
              </a:spcBef>
              <a:buFontTx/>
              <a:defRPr sz="2400">
                <a:solidFill>
                  <a:srgbClr val="2C2F2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4419600" y="4627562"/>
            <a:ext cx="2133600" cy="279401"/>
          </a:xfrm>
          <a:prstGeom prst="rect">
            <a:avLst/>
          </a:prstGeom>
        </p:spPr>
        <p:txBody>
          <a:bodyPr lIns="34289" tIns="34289" rIns="34289" bIns="34289"/>
          <a:lstStyle>
            <a:lvl1pPr defTabSz="685800">
              <a:defRPr sz="900">
                <a:solidFill>
                  <a:srgbClr val="000000"/>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White Title Slide with Subtitle Below">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3" name="Straight Connector 8"/>
          <p:cNvSpPr/>
          <p:nvPr/>
        </p:nvSpPr>
        <p:spPr>
          <a:xfrm flipH="1">
            <a:off x="2321318" y="1616268"/>
            <a:ext cx="1" cy="1391450"/>
          </a:xfrm>
          <a:prstGeom prst="line">
            <a:avLst/>
          </a:prstGeom>
          <a:ln w="3175">
            <a:solidFill>
              <a:srgbClr val="2C2F2F"/>
            </a:solidFill>
          </a:ln>
        </p:spPr>
        <p:txBody>
          <a:bodyPr lIns="45719" rIns="45719"/>
          <a:lstStyle/>
          <a:p>
            <a:endParaRPr/>
          </a:p>
        </p:txBody>
      </p:sp>
      <p:pic>
        <p:nvPicPr>
          <p:cNvPr id="44"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85" y="1743868"/>
            <a:ext cx="1485293" cy="1169579"/>
          </a:xfrm>
          <a:prstGeom prst="rect">
            <a:avLst/>
          </a:prstGeom>
          <a:ln w="12700">
            <a:miter lim="400000"/>
          </a:ln>
        </p:spPr>
      </p:pic>
      <p:sp>
        <p:nvSpPr>
          <p:cNvPr id="45" name="Title Text"/>
          <p:cNvSpPr txBox="1">
            <a:spLocks noGrp="1"/>
          </p:cNvSpPr>
          <p:nvPr>
            <p:ph type="title"/>
          </p:nvPr>
        </p:nvSpPr>
        <p:spPr>
          <a:xfrm>
            <a:off x="2590799" y="1597819"/>
            <a:ext cx="6293419" cy="1403823"/>
          </a:xfrm>
          <a:prstGeom prst="rect">
            <a:avLst/>
          </a:prstGeom>
        </p:spPr>
        <p:txBody>
          <a:bodyPr/>
          <a:lstStyle>
            <a:lvl1pPr algn="l">
              <a:defRPr sz="2800">
                <a:solidFill>
                  <a:srgbClr val="2C2F2F"/>
                </a:solidFill>
              </a:defRPr>
            </a:lvl1pPr>
          </a:lstStyle>
          <a:p>
            <a:r>
              <a:t>Title Text</a:t>
            </a:r>
          </a:p>
        </p:txBody>
      </p:sp>
      <p:sp>
        <p:nvSpPr>
          <p:cNvPr id="46" name="Body Level One…"/>
          <p:cNvSpPr txBox="1">
            <a:spLocks noGrp="1"/>
          </p:cNvSpPr>
          <p:nvPr>
            <p:ph type="body" sz="quarter" idx="1"/>
          </p:nvPr>
        </p:nvSpPr>
        <p:spPr>
          <a:xfrm>
            <a:off x="2590800" y="2740363"/>
            <a:ext cx="6293419" cy="874974"/>
          </a:xfrm>
          <a:prstGeom prst="rect">
            <a:avLst/>
          </a:prstGeom>
        </p:spPr>
        <p:txBody>
          <a:bodyPr>
            <a:normAutofit/>
          </a:bodyPr>
          <a:lstStyle>
            <a:lvl1pPr marL="0" indent="0">
              <a:spcBef>
                <a:spcPts val="400"/>
              </a:spcBef>
              <a:buSzTx/>
              <a:buFontTx/>
              <a:buNone/>
              <a:defRPr sz="1800">
                <a:solidFill>
                  <a:srgbClr val="2C2F2F"/>
                </a:solidFill>
              </a:defRPr>
            </a:lvl1pPr>
            <a:lvl2pPr marL="0" indent="457200">
              <a:spcBef>
                <a:spcPts val="400"/>
              </a:spcBef>
              <a:buSzTx/>
              <a:buFontTx/>
              <a:buNone/>
              <a:defRPr sz="1800">
                <a:solidFill>
                  <a:srgbClr val="2C2F2F"/>
                </a:solidFill>
              </a:defRPr>
            </a:lvl2pPr>
            <a:lvl3pPr marL="0" indent="914400">
              <a:spcBef>
                <a:spcPts val="400"/>
              </a:spcBef>
              <a:buSzTx/>
              <a:buFontTx/>
              <a:buNone/>
              <a:defRPr sz="1800">
                <a:solidFill>
                  <a:srgbClr val="2C2F2F"/>
                </a:solidFill>
              </a:defRPr>
            </a:lvl3pPr>
            <a:lvl4pPr marL="0" indent="1371600">
              <a:spcBef>
                <a:spcPts val="400"/>
              </a:spcBef>
              <a:buSzTx/>
              <a:buFontTx/>
              <a:buNone/>
              <a:defRPr sz="1800">
                <a:solidFill>
                  <a:srgbClr val="2C2F2F"/>
                </a:solidFill>
              </a:defRPr>
            </a:lvl4pPr>
            <a:lvl5pPr marL="0" indent="1828800">
              <a:spcBef>
                <a:spcPts val="400"/>
              </a:spcBef>
              <a:buSzTx/>
              <a:buFontTx/>
              <a:buNone/>
              <a:defRPr sz="18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8388885" y="4763611"/>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White Title Slide with Subtitle Abov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 name="Straight Connector 8"/>
          <p:cNvSpPr/>
          <p:nvPr/>
        </p:nvSpPr>
        <p:spPr>
          <a:xfrm flipH="1">
            <a:off x="2321318" y="1616268"/>
            <a:ext cx="1" cy="1391450"/>
          </a:xfrm>
          <a:prstGeom prst="line">
            <a:avLst/>
          </a:prstGeom>
          <a:ln w="3175">
            <a:solidFill>
              <a:srgbClr val="2C2F2F"/>
            </a:solidFill>
          </a:ln>
        </p:spPr>
        <p:txBody>
          <a:bodyPr lIns="45719" rIns="45719"/>
          <a:lstStyle/>
          <a:p>
            <a:endParaRPr/>
          </a:p>
        </p:txBody>
      </p:sp>
      <p:pic>
        <p:nvPicPr>
          <p:cNvPr id="55"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85" y="1743868"/>
            <a:ext cx="1485293" cy="1169579"/>
          </a:xfrm>
          <a:prstGeom prst="rect">
            <a:avLst/>
          </a:prstGeom>
          <a:ln w="12700">
            <a:miter lim="400000"/>
          </a:ln>
        </p:spPr>
      </p:pic>
      <p:sp>
        <p:nvSpPr>
          <p:cNvPr id="56" name="Title Text"/>
          <p:cNvSpPr txBox="1">
            <a:spLocks noGrp="1"/>
          </p:cNvSpPr>
          <p:nvPr>
            <p:ph type="title"/>
          </p:nvPr>
        </p:nvSpPr>
        <p:spPr>
          <a:xfrm>
            <a:off x="2485392" y="1628421"/>
            <a:ext cx="6471747" cy="1500821"/>
          </a:xfrm>
          <a:prstGeom prst="rect">
            <a:avLst/>
          </a:prstGeom>
        </p:spPr>
        <p:txBody>
          <a:bodyPr/>
          <a:lstStyle>
            <a:lvl1pPr algn="l">
              <a:defRPr sz="2800">
                <a:solidFill>
                  <a:srgbClr val="2C2F2F"/>
                </a:solidFill>
              </a:defRPr>
            </a:lvl1pPr>
          </a:lstStyle>
          <a:p>
            <a:r>
              <a:t>Title Text</a:t>
            </a:r>
          </a:p>
        </p:txBody>
      </p:sp>
      <p:sp>
        <p:nvSpPr>
          <p:cNvPr id="57" name="Body Level One…"/>
          <p:cNvSpPr txBox="1">
            <a:spLocks noGrp="1"/>
          </p:cNvSpPr>
          <p:nvPr>
            <p:ph type="body" sz="quarter" idx="1"/>
          </p:nvPr>
        </p:nvSpPr>
        <p:spPr>
          <a:xfrm>
            <a:off x="2485393" y="1573735"/>
            <a:ext cx="6009319" cy="577239"/>
          </a:xfrm>
          <a:prstGeom prst="rect">
            <a:avLst/>
          </a:prstGeom>
        </p:spPr>
        <p:txBody>
          <a:bodyPr>
            <a:normAutofit/>
          </a:bodyPr>
          <a:lstStyle>
            <a:lvl1pPr marL="0" indent="0">
              <a:spcBef>
                <a:spcPts val="400"/>
              </a:spcBef>
              <a:buSzTx/>
              <a:buFontTx/>
              <a:buNone/>
              <a:defRPr sz="1800">
                <a:solidFill>
                  <a:srgbClr val="2C2F2F"/>
                </a:solidFill>
              </a:defRPr>
            </a:lvl1pPr>
            <a:lvl2pPr marL="0" indent="457200">
              <a:spcBef>
                <a:spcPts val="400"/>
              </a:spcBef>
              <a:buSzTx/>
              <a:buFontTx/>
              <a:buNone/>
              <a:defRPr sz="1800">
                <a:solidFill>
                  <a:srgbClr val="2C2F2F"/>
                </a:solidFill>
              </a:defRPr>
            </a:lvl2pPr>
            <a:lvl3pPr marL="0" indent="914400">
              <a:spcBef>
                <a:spcPts val="400"/>
              </a:spcBef>
              <a:buSzTx/>
              <a:buFontTx/>
              <a:buNone/>
              <a:defRPr sz="1800">
                <a:solidFill>
                  <a:srgbClr val="2C2F2F"/>
                </a:solidFill>
              </a:defRPr>
            </a:lvl3pPr>
            <a:lvl4pPr marL="0" indent="1371600">
              <a:spcBef>
                <a:spcPts val="400"/>
              </a:spcBef>
              <a:buSzTx/>
              <a:buFontTx/>
              <a:buNone/>
              <a:defRPr sz="1800">
                <a:solidFill>
                  <a:srgbClr val="2C2F2F"/>
                </a:solidFill>
              </a:defRPr>
            </a:lvl4pPr>
            <a:lvl5pPr marL="0" indent="1828800">
              <a:spcBef>
                <a:spcPts val="400"/>
              </a:spcBef>
              <a:buSzTx/>
              <a:buFontTx/>
              <a:buNone/>
              <a:defRPr sz="1800">
                <a:solidFill>
                  <a:srgbClr val="2C2F2F"/>
                </a:solidFill>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388885" y="4763611"/>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White Title Slide with No Subtit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5" name="Straight Connector 8"/>
          <p:cNvSpPr/>
          <p:nvPr/>
        </p:nvSpPr>
        <p:spPr>
          <a:xfrm flipH="1">
            <a:off x="2321318" y="1616268"/>
            <a:ext cx="1" cy="1391450"/>
          </a:xfrm>
          <a:prstGeom prst="line">
            <a:avLst/>
          </a:prstGeom>
          <a:ln w="3175">
            <a:solidFill>
              <a:srgbClr val="2C2F2F"/>
            </a:solidFill>
          </a:ln>
        </p:spPr>
        <p:txBody>
          <a:bodyPr lIns="45719" rIns="45719"/>
          <a:lstStyle/>
          <a:p>
            <a:endParaRPr/>
          </a:p>
        </p:txBody>
      </p:sp>
      <p:pic>
        <p:nvPicPr>
          <p:cNvPr id="66"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85" y="1743868"/>
            <a:ext cx="1485293" cy="1169579"/>
          </a:xfrm>
          <a:prstGeom prst="rect">
            <a:avLst/>
          </a:prstGeom>
          <a:ln w="12700">
            <a:miter lim="400000"/>
          </a:ln>
        </p:spPr>
      </p:pic>
      <p:sp>
        <p:nvSpPr>
          <p:cNvPr id="67" name="Title Text"/>
          <p:cNvSpPr txBox="1">
            <a:spLocks noGrp="1"/>
          </p:cNvSpPr>
          <p:nvPr>
            <p:ph type="title"/>
          </p:nvPr>
        </p:nvSpPr>
        <p:spPr>
          <a:xfrm>
            <a:off x="2590800" y="1762097"/>
            <a:ext cx="6293419" cy="1099792"/>
          </a:xfrm>
          <a:prstGeom prst="rect">
            <a:avLst/>
          </a:prstGeom>
        </p:spPr>
        <p:txBody>
          <a:bodyPr/>
          <a:lstStyle>
            <a:lvl1pPr algn="l">
              <a:defRPr sz="2800">
                <a:solidFill>
                  <a:srgbClr val="2C2F2F"/>
                </a:solidFill>
              </a:defRPr>
            </a:lvl1pPr>
          </a:lstStyle>
          <a:p>
            <a:r>
              <a:t>Title Text</a:t>
            </a:r>
          </a:p>
        </p:txBody>
      </p:sp>
      <p:sp>
        <p:nvSpPr>
          <p:cNvPr id="68" name="Slide Number"/>
          <p:cNvSpPr txBox="1">
            <a:spLocks noGrp="1"/>
          </p:cNvSpPr>
          <p:nvPr>
            <p:ph type="sldNum" sz="quarter" idx="2"/>
          </p:nvPr>
        </p:nvSpPr>
        <p:spPr>
          <a:xfrm>
            <a:off x="8388885" y="4763611"/>
            <a:ext cx="297916"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lant Title and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5" name="Title Text"/>
          <p:cNvSpPr txBox="1">
            <a:spLocks noGrp="1"/>
          </p:cNvSpPr>
          <p:nvPr>
            <p:ph type="title"/>
          </p:nvPr>
        </p:nvSpPr>
        <p:spPr>
          <a:xfrm>
            <a:off x="176226" y="109372"/>
            <a:ext cx="6186140" cy="747374"/>
          </a:xfrm>
          <a:prstGeom prst="rect">
            <a:avLst/>
          </a:prstGeom>
        </p:spPr>
        <p:txBody>
          <a:bodyPr/>
          <a:lstStyle>
            <a:lvl1pPr algn="l">
              <a:defRPr sz="2800"/>
            </a:lvl1pPr>
          </a:lstStyle>
          <a:p>
            <a:r>
              <a:t>Title Text</a:t>
            </a:r>
          </a:p>
        </p:txBody>
      </p:sp>
      <p:sp>
        <p:nvSpPr>
          <p:cNvPr id="76" name="Body Level One…"/>
          <p:cNvSpPr txBox="1">
            <a:spLocks noGrp="1"/>
          </p:cNvSpPr>
          <p:nvPr>
            <p:ph type="body" idx="1"/>
          </p:nvPr>
        </p:nvSpPr>
        <p:spPr>
          <a:xfrm>
            <a:off x="176226" y="1200150"/>
            <a:ext cx="8510575" cy="3551436"/>
          </a:xfrm>
          <a:prstGeom prst="rect">
            <a:avLst/>
          </a:prstGeom>
        </p:spPr>
        <p:txBody>
          <a:bodyPr>
            <a:normAutofit/>
          </a:bodyPr>
          <a:lstStyle>
            <a:lvl1pPr marL="0" indent="0">
              <a:spcBef>
                <a:spcPts val="500"/>
              </a:spcBef>
              <a:buSzTx/>
              <a:buFontTx/>
              <a:buNone/>
              <a:defRPr sz="2400">
                <a:solidFill>
                  <a:srgbClr val="FFFFFF"/>
                </a:solidFill>
              </a:defRPr>
            </a:lvl1pPr>
            <a:lvl2pPr marL="800100" indent="-342900">
              <a:spcBef>
                <a:spcPts val="500"/>
              </a:spcBef>
              <a:buFontTx/>
              <a:buChar char="•"/>
              <a:defRPr sz="2400">
                <a:solidFill>
                  <a:srgbClr val="FFFFFF"/>
                </a:solidFill>
              </a:defRPr>
            </a:lvl2pPr>
            <a:lvl3pPr>
              <a:spcBef>
                <a:spcPts val="500"/>
              </a:spcBef>
              <a:buFontTx/>
              <a:defRPr sz="2400">
                <a:solidFill>
                  <a:srgbClr val="FFFFFF"/>
                </a:solidFill>
              </a:defRPr>
            </a:lvl3pPr>
            <a:lvl4pPr marL="1714500" indent="-342900">
              <a:spcBef>
                <a:spcPts val="500"/>
              </a:spcBef>
              <a:buFontTx/>
              <a:defRPr sz="2400">
                <a:solidFill>
                  <a:srgbClr val="FFFFFF"/>
                </a:solidFill>
              </a:defRPr>
            </a:lvl4pPr>
            <a:lvl5pPr marL="2171700" indent="-342900">
              <a:spcBef>
                <a:spcPts val="500"/>
              </a:spcBef>
              <a:buFontTx/>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lant Title and Two Content">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76226" y="109372"/>
            <a:ext cx="6186140" cy="747374"/>
          </a:xfrm>
          <a:prstGeom prst="rect">
            <a:avLst/>
          </a:prstGeom>
        </p:spPr>
        <p:txBody>
          <a:bodyPr/>
          <a:lstStyle>
            <a:lvl1pPr algn="l">
              <a:defRPr sz="2800"/>
            </a:lvl1pPr>
          </a:lstStyle>
          <a:p>
            <a:r>
              <a:t>Title Text</a:t>
            </a:r>
          </a:p>
        </p:txBody>
      </p:sp>
      <p:sp>
        <p:nvSpPr>
          <p:cNvPr id="85" name="Body Level One…"/>
          <p:cNvSpPr txBox="1">
            <a:spLocks noGrp="1"/>
          </p:cNvSpPr>
          <p:nvPr>
            <p:ph type="body" sz="half" idx="1"/>
          </p:nvPr>
        </p:nvSpPr>
        <p:spPr>
          <a:xfrm>
            <a:off x="457200" y="1200150"/>
            <a:ext cx="4038600" cy="3394075"/>
          </a:xfrm>
          <a:prstGeom prst="rect">
            <a:avLst/>
          </a:prstGeom>
        </p:spPr>
        <p:txBody>
          <a:bodyPr>
            <a:normAutofit/>
          </a:bodyPr>
          <a:lstStyle>
            <a:lvl1pPr marL="0" indent="0">
              <a:spcBef>
                <a:spcPts val="500"/>
              </a:spcBef>
              <a:buSzTx/>
              <a:buFontTx/>
              <a:buNone/>
              <a:defRPr sz="2400">
                <a:solidFill>
                  <a:srgbClr val="FFFFFF"/>
                </a:solidFill>
              </a:defRPr>
            </a:lvl1pPr>
            <a:lvl2pPr marL="800100" indent="-342900">
              <a:spcBef>
                <a:spcPts val="500"/>
              </a:spcBef>
              <a:buFontTx/>
              <a:buChar char="•"/>
              <a:defRPr sz="2400">
                <a:solidFill>
                  <a:srgbClr val="FFFFFF"/>
                </a:solidFill>
              </a:defRPr>
            </a:lvl2pPr>
            <a:lvl3pPr>
              <a:spcBef>
                <a:spcPts val="500"/>
              </a:spcBef>
              <a:buFontTx/>
              <a:defRPr sz="2400">
                <a:solidFill>
                  <a:srgbClr val="FFFFFF"/>
                </a:solidFill>
              </a:defRPr>
            </a:lvl3pPr>
            <a:lvl4pPr marL="1714500" indent="-342900">
              <a:spcBef>
                <a:spcPts val="500"/>
              </a:spcBef>
              <a:buFontTx/>
              <a:defRPr sz="2400">
                <a:solidFill>
                  <a:srgbClr val="FFFFFF"/>
                </a:solidFill>
              </a:defRPr>
            </a:lvl4pPr>
            <a:lvl5pPr marL="2171700" indent="-342900">
              <a:spcBef>
                <a:spcPts val="500"/>
              </a:spcBef>
              <a:buFontTx/>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76226" y="109372"/>
            <a:ext cx="6186140" cy="747374"/>
          </a:xfrm>
          <a:prstGeom prst="rect">
            <a:avLst/>
          </a:prstGeom>
        </p:spPr>
        <p:txBody>
          <a:bodyPr/>
          <a:lstStyle>
            <a:lvl1pPr algn="l">
              <a:defRPr sz="2800"/>
            </a:lvl1pPr>
          </a:lstStyle>
          <a:p>
            <a:r>
              <a:t>Title Text</a:t>
            </a:r>
          </a:p>
        </p:txBody>
      </p:sp>
      <p:sp>
        <p:nvSpPr>
          <p:cNvPr id="94" name="Body Level One…"/>
          <p:cNvSpPr txBox="1">
            <a:spLocks noGrp="1"/>
          </p:cNvSpPr>
          <p:nvPr>
            <p:ph type="body" sz="quarter" idx="1"/>
          </p:nvPr>
        </p:nvSpPr>
        <p:spPr>
          <a:xfrm>
            <a:off x="176226" y="1150937"/>
            <a:ext cx="4321162" cy="481013"/>
          </a:xfrm>
          <a:prstGeom prst="rect">
            <a:avLst/>
          </a:prstGeom>
        </p:spPr>
        <p:txBody>
          <a:bodyPr anchor="b">
            <a:normAutofit/>
          </a:bodyPr>
          <a:lstStyle>
            <a:lvl1pPr marL="0" indent="0">
              <a:spcBef>
                <a:spcPts val="500"/>
              </a:spcBef>
              <a:buSzTx/>
              <a:buFontTx/>
              <a:buNone/>
              <a:defRPr sz="2400" b="1">
                <a:solidFill>
                  <a:srgbClr val="FFFFFF"/>
                </a:solidFill>
              </a:defRPr>
            </a:lvl1pPr>
            <a:lvl2pPr marL="0" indent="457200">
              <a:spcBef>
                <a:spcPts val="500"/>
              </a:spcBef>
              <a:buSzTx/>
              <a:buFontTx/>
              <a:buNone/>
              <a:defRPr sz="2400" b="1">
                <a:solidFill>
                  <a:srgbClr val="FFFFFF"/>
                </a:solidFill>
              </a:defRPr>
            </a:lvl2pPr>
            <a:lvl3pPr marL="0" indent="914400">
              <a:spcBef>
                <a:spcPts val="500"/>
              </a:spcBef>
              <a:buSzTx/>
              <a:buFontTx/>
              <a:buNone/>
              <a:defRPr sz="2400" b="1">
                <a:solidFill>
                  <a:srgbClr val="FFFFFF"/>
                </a:solidFill>
              </a:defRPr>
            </a:lvl3pPr>
            <a:lvl4pPr marL="0" indent="1371600">
              <a:spcBef>
                <a:spcPts val="500"/>
              </a:spcBef>
              <a:buSzTx/>
              <a:buFontTx/>
              <a:buNone/>
              <a:defRPr sz="2400" b="1">
                <a:solidFill>
                  <a:srgbClr val="FFFFFF"/>
                </a:solidFill>
              </a:defRPr>
            </a:lvl4pPr>
            <a:lvl5pPr marL="0" indent="1828800">
              <a:spcBef>
                <a:spcPts val="500"/>
              </a:spcBef>
              <a:buSzTx/>
              <a:buFontTx/>
              <a:buNone/>
              <a:defRPr sz="2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5" name="Text Placeholder 4"/>
          <p:cNvSpPr>
            <a:spLocks noGrp="1"/>
          </p:cNvSpPr>
          <p:nvPr>
            <p:ph type="body" sz="quarter" idx="13"/>
          </p:nvPr>
        </p:nvSpPr>
        <p:spPr>
          <a:xfrm>
            <a:off x="4645025" y="1150937"/>
            <a:ext cx="4299962" cy="481013"/>
          </a:xfrm>
          <a:prstGeom prst="rect">
            <a:avLst/>
          </a:prstGeom>
        </p:spPr>
        <p:txBody>
          <a:bodyPr anchor="b">
            <a:normAutofit/>
          </a:bodyPr>
          <a:lstStyle/>
          <a:p>
            <a:pPr marL="0" indent="0">
              <a:spcBef>
                <a:spcPts val="500"/>
              </a:spcBef>
              <a:buSzTx/>
              <a:buFontTx/>
              <a:buNone/>
              <a:defRPr sz="2400" b="1">
                <a:solidFill>
                  <a:srgbClr val="FFFFFF"/>
                </a:solidFill>
              </a:defRPr>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6375"/>
            <a:ext cx="8229600" cy="4587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4626292"/>
            <a:ext cx="213360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med"/>
  <p:txStyles>
    <p:titleStyle>
      <a:lvl1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3600" b="1"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Verdan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8.xml"/><Relationship Id="rId4" Type="http://schemas.openxmlformats.org/officeDocument/2006/relationships/image" Target="../media/image23.tif"/></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hyperlink" Target="mailto:tori.holder@gatfl.gatech.edu" TargetMode="External"/><Relationship Id="rId13" Type="http://schemas.openxmlformats.org/officeDocument/2006/relationships/image" Target="../media/image31.jpeg"/><Relationship Id="rId3" Type="http://schemas.openxmlformats.org/officeDocument/2006/relationships/hyperlink" Target="mailto:danny.Housley@gatfl.gatech.edu" TargetMode="External"/><Relationship Id="rId7" Type="http://schemas.openxmlformats.org/officeDocument/2006/relationships/hyperlink" Target="mailto:sarah.endicott@design.gatech.edu" TargetMode="External"/><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hyperlink" Target="mailto:Carolyn.Phillips@gatfl.gatech.edu" TargetMode="External"/><Relationship Id="rId16" Type="http://schemas.openxmlformats.org/officeDocument/2006/relationships/image" Target="../media/image34.png"/><Relationship Id="rId1" Type="http://schemas.openxmlformats.org/officeDocument/2006/relationships/slideLayout" Target="../slideLayouts/slideLayout35.xml"/><Relationship Id="rId6" Type="http://schemas.openxmlformats.org/officeDocument/2006/relationships/image" Target="../media/image28.jpeg"/><Relationship Id="rId11" Type="http://schemas.openxmlformats.org/officeDocument/2006/relationships/image" Target="../media/image29.png"/><Relationship Id="rId5" Type="http://schemas.openxmlformats.org/officeDocument/2006/relationships/hyperlink" Target="mailto:martha.rust@gatfl.gatech.edu" TargetMode="External"/><Relationship Id="rId15" Type="http://schemas.openxmlformats.org/officeDocument/2006/relationships/image" Target="../media/image33.jpeg"/><Relationship Id="rId10" Type="http://schemas.openxmlformats.org/officeDocument/2006/relationships/hyperlink" Target="mailto:ajoyner8@gatech.edu" TargetMode="External"/><Relationship Id="rId4" Type="http://schemas.openxmlformats.org/officeDocument/2006/relationships/hyperlink" Target="mailto:liz.persaud@gatfl.gatech.edu" TargetMode="External"/><Relationship Id="rId9" Type="http://schemas.openxmlformats.org/officeDocument/2006/relationships/hyperlink" Target="mailto:ben.jacobs@gatfl.gatech.edu" TargetMode="External"/><Relationship Id="rId1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hyperlink" Target="mailto:jmccall32@gatech.edu" TargetMode="External"/><Relationship Id="rId7" Type="http://schemas.openxmlformats.org/officeDocument/2006/relationships/hyperlink" Target="mailto:rachel.wilson@gatfl.gatech.edu" TargetMode="External"/><Relationship Id="rId2" Type="http://schemas.openxmlformats.org/officeDocument/2006/relationships/hyperlink" Target="mailto:asha.kumar@gatfl.gatech.edu" TargetMode="External"/><Relationship Id="rId1" Type="http://schemas.openxmlformats.org/officeDocument/2006/relationships/slideLayout" Target="../slideLayouts/slideLayout35.xml"/><Relationship Id="rId6" Type="http://schemas.openxmlformats.org/officeDocument/2006/relationships/hyperlink" Target="mailto:speters37@gatech.edu" TargetMode="External"/><Relationship Id="rId5" Type="http://schemas.openxmlformats.org/officeDocument/2006/relationships/hyperlink" Target="mailto:krista.mullen@gatfl.gatech.edu" TargetMode="External"/><Relationship Id="rId4" Type="http://schemas.openxmlformats.org/officeDocument/2006/relationships/hyperlink" Target="mailto:ciara.montes@gatfl.gatech.edu"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amacusg.org/" TargetMode="Externa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10.xml"/><Relationship Id="rId6" Type="http://schemas.openxmlformats.org/officeDocument/2006/relationships/image" Target="../media/image46.tiff"/><Relationship Id="rId5" Type="http://schemas.openxmlformats.org/officeDocument/2006/relationships/image" Target="../media/image45.tiff"/><Relationship Id="rId4" Type="http://schemas.openxmlformats.org/officeDocument/2006/relationships/image" Target="../media/image4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hyperlink" Target="http://www.nls.org/thatallmayread"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Relationship Id="rId1" Type="http://schemas.openxmlformats.org/officeDocument/2006/relationships/slideLayout" Target="../slideLayouts/slideLayout10.xml"/><Relationship Id="rId5" Type="http://schemas.openxmlformats.org/officeDocument/2006/relationships/image" Target="../media/image52.tiff"/><Relationship Id="rId4" Type="http://schemas.openxmlformats.org/officeDocument/2006/relationships/image" Target="../media/image51.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5" Type="http://schemas.openxmlformats.org/officeDocument/2006/relationships/hyperlink" Target="http://www.disabilitylink.org" TargetMode="External"/><Relationship Id="rId4" Type="http://schemas.openxmlformats.org/officeDocument/2006/relationships/hyperlink" Target="mailto:kmitchell@disabilitylink.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ools and Partnerships for Digital Information Access"/>
          <p:cNvSpPr txBox="1">
            <a:spLocks noGrp="1"/>
          </p:cNvSpPr>
          <p:nvPr>
            <p:ph type="ctrTitle"/>
          </p:nvPr>
        </p:nvSpPr>
        <p:spPr>
          <a:xfrm>
            <a:off x="2605293" y="1090518"/>
            <a:ext cx="6293420" cy="1403823"/>
          </a:xfrm>
          <a:prstGeom prst="rect">
            <a:avLst/>
          </a:prstGeom>
        </p:spPr>
        <p:txBody>
          <a:bodyPr/>
          <a:lstStyle/>
          <a:p>
            <a:r>
              <a:rPr dirty="0"/>
              <a:t>Tools and Partnerships for Digital Information Access</a:t>
            </a:r>
          </a:p>
        </p:txBody>
      </p:sp>
      <p:sp>
        <p:nvSpPr>
          <p:cNvPr id="349" name="Association of Programs for Rural Independent Living (APRIL) 2018…"/>
          <p:cNvSpPr txBox="1">
            <a:spLocks noGrp="1"/>
          </p:cNvSpPr>
          <p:nvPr>
            <p:ph type="subTitle" sz="quarter" idx="1"/>
          </p:nvPr>
        </p:nvSpPr>
        <p:spPr>
          <a:xfrm>
            <a:off x="2605294" y="2233063"/>
            <a:ext cx="6293419" cy="1040951"/>
          </a:xfrm>
          <a:prstGeom prst="rect">
            <a:avLst/>
          </a:prstGeom>
        </p:spPr>
        <p:txBody>
          <a:bodyPr/>
          <a:lstStyle/>
          <a:p>
            <a:r>
              <a:t>Association of Programs for Rural Independent Living (APRIL) 2018</a:t>
            </a:r>
          </a:p>
          <a:p>
            <a:r>
              <a:t>Presented by Danny Housley and Ken Mitchell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he power of the Rotor"/>
          <p:cNvSpPr txBox="1">
            <a:spLocks noGrp="1"/>
          </p:cNvSpPr>
          <p:nvPr>
            <p:ph type="title"/>
          </p:nvPr>
        </p:nvSpPr>
        <p:spPr>
          <a:prstGeom prst="rect">
            <a:avLst/>
          </a:prstGeom>
        </p:spPr>
        <p:txBody>
          <a:bodyPr/>
          <a:lstStyle/>
          <a:p>
            <a:r>
              <a:t>The power of the Rotor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Braille Captions"/>
          <p:cNvSpPr txBox="1">
            <a:spLocks noGrp="1"/>
          </p:cNvSpPr>
          <p:nvPr>
            <p:ph type="title"/>
          </p:nvPr>
        </p:nvSpPr>
        <p:spPr>
          <a:prstGeom prst="rect">
            <a:avLst/>
          </a:prstGeom>
        </p:spPr>
        <p:txBody>
          <a:bodyPr/>
          <a:lstStyle/>
          <a:p>
            <a:r>
              <a:t>Braille Captions</a:t>
            </a:r>
          </a:p>
        </p:txBody>
      </p:sp>
      <p:pic>
        <p:nvPicPr>
          <p:cNvPr id="385" name="Image: printed broiled reading Braille Captions" descr="Image: printed broiled reading Braille Caption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8700" y="3032805"/>
            <a:ext cx="4546600" cy="14097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Visual Access"/>
          <p:cNvSpPr txBox="1">
            <a:spLocks noGrp="1"/>
          </p:cNvSpPr>
          <p:nvPr>
            <p:ph type="title"/>
          </p:nvPr>
        </p:nvSpPr>
        <p:spPr>
          <a:prstGeom prst="rect">
            <a:avLst/>
          </a:prstGeom>
        </p:spPr>
        <p:txBody>
          <a:bodyPr/>
          <a:lstStyle/>
          <a:p>
            <a:r>
              <a:t>Visual Access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Features for Users with Low Vision"/>
          <p:cNvSpPr txBox="1">
            <a:spLocks noGrp="1"/>
          </p:cNvSpPr>
          <p:nvPr>
            <p:ph type="title"/>
          </p:nvPr>
        </p:nvSpPr>
        <p:spPr>
          <a:prstGeom prst="rect">
            <a:avLst/>
          </a:prstGeom>
        </p:spPr>
        <p:txBody>
          <a:bodyPr/>
          <a:lstStyle/>
          <a:p>
            <a:r>
              <a:t>Features for Users with Low Vision</a:t>
            </a:r>
          </a:p>
        </p:txBody>
      </p:sp>
      <p:sp>
        <p:nvSpPr>
          <p:cNvPr id="390" name="Zoom…"/>
          <p:cNvSpPr txBox="1">
            <a:spLocks noGrp="1"/>
          </p:cNvSpPr>
          <p:nvPr>
            <p:ph type="body" idx="1"/>
          </p:nvPr>
        </p:nvSpPr>
        <p:spPr>
          <a:prstGeom prst="rect">
            <a:avLst/>
          </a:prstGeom>
        </p:spPr>
        <p:txBody>
          <a:bodyPr/>
          <a:lstStyle/>
          <a:p>
            <a:pPr marL="228600" indent="-228600">
              <a:buSzPct val="100000"/>
              <a:buChar char="•"/>
            </a:pPr>
            <a:r>
              <a:t>Zoom</a:t>
            </a:r>
          </a:p>
          <a:p>
            <a:pPr marL="228600" indent="-228600">
              <a:buSzPct val="100000"/>
              <a:buChar char="•"/>
            </a:pPr>
            <a:endParaRPr/>
          </a:p>
          <a:p>
            <a:pPr marL="228600" indent="-228600">
              <a:buSzPct val="100000"/>
              <a:buChar char="•"/>
            </a:pPr>
            <a:r>
              <a:t>Magnifier</a:t>
            </a:r>
          </a:p>
          <a:p>
            <a:pPr marL="228600" indent="-228600">
              <a:buSzPct val="100000"/>
              <a:buChar char="•"/>
            </a:pPr>
            <a:endParaRPr/>
          </a:p>
          <a:p>
            <a:pPr marL="228600" indent="-228600">
              <a:buSzPct val="100000"/>
              <a:buChar char="•"/>
            </a:pPr>
            <a:r>
              <a:t>Display Accommodations</a:t>
            </a:r>
          </a:p>
          <a:p>
            <a:pPr marL="228600" indent="-228600">
              <a:buSzPct val="100000"/>
              <a:buChar char="•"/>
            </a:pPr>
            <a:endParaRPr/>
          </a:p>
          <a:p>
            <a:pPr marL="228600" indent="-228600">
              <a:buSzPct val="100000"/>
              <a:buChar char="•"/>
            </a:pPr>
            <a:r>
              <a:t>Dynamic Text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Zoom and Magnifier in Action"/>
          <p:cNvSpPr txBox="1">
            <a:spLocks noGrp="1"/>
          </p:cNvSpPr>
          <p:nvPr>
            <p:ph type="title"/>
          </p:nvPr>
        </p:nvSpPr>
        <p:spPr>
          <a:xfrm>
            <a:off x="3499574" y="133677"/>
            <a:ext cx="5500102" cy="704838"/>
          </a:xfrm>
          <a:prstGeom prst="rect">
            <a:avLst/>
          </a:prstGeom>
        </p:spPr>
        <p:txBody>
          <a:bodyPr/>
          <a:lstStyle/>
          <a:p>
            <a:r>
              <a:t>Zoom and Magnifier in Action</a:t>
            </a:r>
          </a:p>
        </p:txBody>
      </p:sp>
      <p:pic>
        <p:nvPicPr>
          <p:cNvPr id="393" name="ScreenRecording_12-06-2017 18-26-29.MP4" descr="ScreenRecording_12-06-2017 18-26-29.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3960031" y="1005612"/>
            <a:ext cx="2336351" cy="415351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08" fill="hold"/>
                                        <p:tgtEl>
                                          <p:spTgt spid="3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9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creen Accommodations"/>
          <p:cNvSpPr txBox="1">
            <a:spLocks noGrp="1"/>
          </p:cNvSpPr>
          <p:nvPr>
            <p:ph type="title"/>
          </p:nvPr>
        </p:nvSpPr>
        <p:spPr>
          <a:prstGeom prst="rect">
            <a:avLst/>
          </a:prstGeom>
        </p:spPr>
        <p:txBody>
          <a:bodyPr/>
          <a:lstStyle/>
          <a:p>
            <a:r>
              <a:t>Screen Accommodations</a:t>
            </a:r>
          </a:p>
        </p:txBody>
      </p:sp>
      <p:sp>
        <p:nvSpPr>
          <p:cNvPr id="396" name="Invert colors…"/>
          <p:cNvSpPr txBox="1">
            <a:spLocks noGrp="1"/>
          </p:cNvSpPr>
          <p:nvPr>
            <p:ph type="body" sz="half" idx="1"/>
          </p:nvPr>
        </p:nvSpPr>
        <p:spPr>
          <a:prstGeom prst="rect">
            <a:avLst/>
          </a:prstGeom>
        </p:spPr>
        <p:txBody>
          <a:bodyPr/>
          <a:lstStyle/>
          <a:p>
            <a:pPr marL="228600" indent="-228600">
              <a:buSzPct val="100000"/>
              <a:buChar char="•"/>
            </a:pPr>
            <a:r>
              <a:t>Invert colors</a:t>
            </a:r>
          </a:p>
          <a:p>
            <a:pPr marL="228600" indent="-228600">
              <a:buSzPct val="100000"/>
              <a:buChar char="•"/>
            </a:pPr>
            <a:endParaRPr/>
          </a:p>
          <a:p>
            <a:pPr marL="228600" indent="-228600">
              <a:buSzPct val="100000"/>
              <a:buChar char="•"/>
            </a:pPr>
            <a:r>
              <a:t>Color filters</a:t>
            </a:r>
          </a:p>
          <a:p>
            <a:pPr marL="228600" indent="-228600">
              <a:buSzPct val="100000"/>
              <a:buChar char="•"/>
            </a:pPr>
            <a:endParaRPr/>
          </a:p>
          <a:p>
            <a:pPr marL="228600" indent="-228600">
              <a:buSzPct val="100000"/>
              <a:buChar char="•"/>
            </a:pPr>
            <a:r>
              <a:t>Reduce white point</a:t>
            </a:r>
          </a:p>
        </p:txBody>
      </p:sp>
      <p:pic>
        <p:nvPicPr>
          <p:cNvPr id="397" name="Image:  an iPhone showing inverted colors" descr="Image:  an iPhone showing inverted color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80181" y="1397595"/>
            <a:ext cx="1967585" cy="2999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hysical Access"/>
          <p:cNvSpPr txBox="1">
            <a:spLocks noGrp="1"/>
          </p:cNvSpPr>
          <p:nvPr>
            <p:ph type="title"/>
          </p:nvPr>
        </p:nvSpPr>
        <p:spPr>
          <a:prstGeom prst="rect">
            <a:avLst/>
          </a:prstGeom>
        </p:spPr>
        <p:txBody>
          <a:bodyPr/>
          <a:lstStyle/>
          <a:p>
            <a:r>
              <a:t>Physical Access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witch Access"/>
          <p:cNvSpPr txBox="1">
            <a:spLocks noGrp="1"/>
          </p:cNvSpPr>
          <p:nvPr>
            <p:ph type="title"/>
          </p:nvPr>
        </p:nvSpPr>
        <p:spPr>
          <a:prstGeom prst="rect">
            <a:avLst/>
          </a:prstGeom>
        </p:spPr>
        <p:txBody>
          <a:bodyPr/>
          <a:lstStyle/>
          <a:p>
            <a:r>
              <a:t>Switch Access</a:t>
            </a:r>
          </a:p>
        </p:txBody>
      </p:sp>
      <p:sp>
        <p:nvSpPr>
          <p:cNvPr id="402" name="Offered on all iOS (and MacOS) devices…"/>
          <p:cNvSpPr txBox="1">
            <a:spLocks noGrp="1"/>
          </p:cNvSpPr>
          <p:nvPr>
            <p:ph type="body" sz="half" idx="1"/>
          </p:nvPr>
        </p:nvSpPr>
        <p:spPr>
          <a:prstGeom prst="rect">
            <a:avLst/>
          </a:prstGeom>
        </p:spPr>
        <p:txBody>
          <a:bodyPr/>
          <a:lstStyle/>
          <a:p>
            <a:pPr marL="203454" indent="-203454" defTabSz="406908">
              <a:buSzPct val="100000"/>
              <a:buChar char="•"/>
              <a:defRPr sz="2136"/>
            </a:pPr>
            <a:r>
              <a:t>Offered on all iOS (and MacOS) devices</a:t>
            </a:r>
          </a:p>
          <a:p>
            <a:pPr marL="203454" indent="-203454" defTabSz="406908">
              <a:buSzPct val="100000"/>
              <a:buChar char="•"/>
              <a:defRPr sz="2136"/>
            </a:pPr>
            <a:endParaRPr/>
          </a:p>
          <a:p>
            <a:pPr marL="203454" indent="-203454" defTabSz="406908">
              <a:buSzPct val="100000"/>
              <a:buChar char="•"/>
              <a:defRPr sz="2136"/>
            </a:pPr>
            <a:r>
              <a:t>Bluetooth or wired with adapter</a:t>
            </a:r>
          </a:p>
          <a:p>
            <a:pPr marL="203454" indent="-203454" defTabSz="406908">
              <a:buSzPct val="100000"/>
              <a:buChar char="•"/>
              <a:defRPr sz="2136"/>
            </a:pPr>
            <a:endParaRPr/>
          </a:p>
          <a:p>
            <a:pPr marL="203454" indent="-203454" defTabSz="406908">
              <a:buSzPct val="100000"/>
              <a:buChar char="•"/>
              <a:defRPr sz="2136"/>
            </a:pPr>
            <a:r>
              <a:t>Can use camera or keyboard to control scanning</a:t>
            </a:r>
          </a:p>
        </p:txBody>
      </p:sp>
      <p:pic>
        <p:nvPicPr>
          <p:cNvPr id="403" name="Image: A tecla shield" descr="Image: A tecla shield"/>
          <p:cNvPicPr>
            <a:picLocks noChangeAspect="1"/>
          </p:cNvPicPr>
          <p:nvPr/>
        </p:nvPicPr>
        <p:blipFill rotWithShape="1">
          <a:blip r:embed="rId2" cstate="email">
            <a:extLst>
              <a:ext uri="{28A0092B-C50C-407E-A947-70E740481C1C}">
                <a14:useLocalDpi xmlns:a14="http://schemas.microsoft.com/office/drawing/2010/main"/>
              </a:ext>
            </a:extLst>
          </a:blip>
          <a:srcRect l="13119" r="13384" b="5129"/>
          <a:stretch/>
        </p:blipFill>
        <p:spPr>
          <a:xfrm>
            <a:off x="7381301" y="1189558"/>
            <a:ext cx="1288974" cy="1663811"/>
          </a:xfrm>
          <a:prstGeom prst="rect">
            <a:avLst/>
          </a:prstGeom>
          <a:ln w="12700">
            <a:miter lim="400000"/>
          </a:ln>
        </p:spPr>
      </p:pic>
      <p:pic>
        <p:nvPicPr>
          <p:cNvPr id="404" name="Image: a large red blue tooth switch" descr="Image: a large red blue tooth switch"/>
          <p:cNvPicPr>
            <a:picLocks noChangeAspect="1"/>
          </p:cNvPicPr>
          <p:nvPr/>
        </p:nvPicPr>
        <p:blipFill rotWithShape="1">
          <a:blip r:embed="rId3" cstate="email">
            <a:extLst>
              <a:ext uri="{28A0092B-C50C-407E-A947-70E740481C1C}">
                <a14:useLocalDpi xmlns:a14="http://schemas.microsoft.com/office/drawing/2010/main"/>
              </a:ext>
            </a:extLst>
          </a:blip>
          <a:srcRect l="6796" t="13458" b="12298"/>
          <a:stretch/>
        </p:blipFill>
        <p:spPr>
          <a:xfrm>
            <a:off x="4836405" y="1421176"/>
            <a:ext cx="2194406" cy="1311008"/>
          </a:xfrm>
          <a:prstGeom prst="rect">
            <a:avLst/>
          </a:prstGeom>
          <a:ln w="12700">
            <a:miter lim="400000"/>
          </a:ln>
        </p:spPr>
      </p:pic>
      <p:pic>
        <p:nvPicPr>
          <p:cNvPr id="405" name="Image: three switches of varying size" descr="Image: three switches of varying siz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8005" y="3053900"/>
            <a:ext cx="1911427" cy="170117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Assistive Touch"/>
          <p:cNvSpPr txBox="1">
            <a:spLocks noGrp="1"/>
          </p:cNvSpPr>
          <p:nvPr>
            <p:ph type="title"/>
          </p:nvPr>
        </p:nvSpPr>
        <p:spPr>
          <a:prstGeom prst="rect">
            <a:avLst/>
          </a:prstGeom>
        </p:spPr>
        <p:txBody>
          <a:bodyPr/>
          <a:lstStyle/>
          <a:p>
            <a:r>
              <a:t>Assistive Touch</a:t>
            </a:r>
          </a:p>
        </p:txBody>
      </p:sp>
      <p:sp>
        <p:nvSpPr>
          <p:cNvPr id="408" name="Very customizable…"/>
          <p:cNvSpPr txBox="1">
            <a:spLocks noGrp="1"/>
          </p:cNvSpPr>
          <p:nvPr>
            <p:ph type="body" sz="half" idx="1"/>
          </p:nvPr>
        </p:nvSpPr>
        <p:spPr>
          <a:xfrm>
            <a:off x="4475291" y="1181016"/>
            <a:ext cx="4038601" cy="3394076"/>
          </a:xfrm>
          <a:prstGeom prst="rect">
            <a:avLst/>
          </a:prstGeom>
        </p:spPr>
        <p:txBody>
          <a:bodyPr/>
          <a:lstStyle/>
          <a:p>
            <a:pPr marL="228600" indent="-228600">
              <a:buSzPct val="100000"/>
              <a:buChar char="•"/>
            </a:pPr>
            <a:r>
              <a:t>Very customizable</a:t>
            </a:r>
          </a:p>
          <a:p>
            <a:pPr marL="228600" indent="-228600">
              <a:buSzPct val="100000"/>
              <a:buChar char="•"/>
            </a:pPr>
            <a:endParaRPr/>
          </a:p>
          <a:p>
            <a:pPr marL="228600" indent="-228600">
              <a:buSzPct val="100000"/>
              <a:buChar char="•"/>
            </a:pPr>
            <a:r>
              <a:t>Gestures</a:t>
            </a:r>
          </a:p>
          <a:p>
            <a:pPr marL="228600" indent="-228600">
              <a:buSzPct val="100000"/>
              <a:buChar char="•"/>
            </a:pPr>
            <a:endParaRPr/>
          </a:p>
          <a:p>
            <a:pPr marL="228600" indent="-228600">
              <a:buSzPct val="100000"/>
              <a:buChar char="•"/>
            </a:pPr>
            <a:r>
              <a:t>Menus</a:t>
            </a:r>
          </a:p>
          <a:p>
            <a:pPr marL="228600" indent="-228600">
              <a:buSzPct val="100000"/>
              <a:buChar char="•"/>
            </a:pPr>
            <a:endParaRPr/>
          </a:p>
          <a:p>
            <a:pPr marL="228600" indent="-228600">
              <a:buSzPct val="100000"/>
              <a:buChar char="•"/>
            </a:pPr>
            <a:r>
              <a:t>Functions</a:t>
            </a:r>
          </a:p>
        </p:txBody>
      </p:sp>
      <p:pic>
        <p:nvPicPr>
          <p:cNvPr id="409" name="Image: a screenshot showing assistive touch options " descr="Image: a screenshot showing assistive touch option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299" y="1574794"/>
            <a:ext cx="2488914" cy="22720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nput Options"/>
          <p:cNvSpPr txBox="1">
            <a:spLocks noGrp="1"/>
          </p:cNvSpPr>
          <p:nvPr>
            <p:ph type="title"/>
          </p:nvPr>
        </p:nvSpPr>
        <p:spPr>
          <a:prstGeom prst="rect">
            <a:avLst/>
          </a:prstGeom>
        </p:spPr>
        <p:txBody>
          <a:bodyPr/>
          <a:lstStyle/>
          <a:p>
            <a:r>
              <a:t>Input Options</a:t>
            </a:r>
          </a:p>
        </p:txBody>
      </p:sp>
      <p:sp>
        <p:nvSpPr>
          <p:cNvPr id="412" name="One handed keyboard…"/>
          <p:cNvSpPr txBox="1">
            <a:spLocks noGrp="1"/>
          </p:cNvSpPr>
          <p:nvPr>
            <p:ph type="body" idx="1"/>
          </p:nvPr>
        </p:nvSpPr>
        <p:spPr>
          <a:xfrm>
            <a:off x="176226" y="1114882"/>
            <a:ext cx="8791548" cy="3636704"/>
          </a:xfrm>
          <a:prstGeom prst="rect">
            <a:avLst/>
          </a:prstGeom>
        </p:spPr>
        <p:txBody>
          <a:bodyPr/>
          <a:lstStyle/>
          <a:p>
            <a:pPr marL="203454" indent="-203454" defTabSz="406908">
              <a:buSzPct val="100000"/>
              <a:buChar char="•"/>
              <a:defRPr sz="2136"/>
            </a:pPr>
            <a:r>
              <a:t>One handed keyboard</a:t>
            </a:r>
          </a:p>
          <a:p>
            <a:pPr marL="203454" indent="-203454" defTabSz="406908">
              <a:buSzPct val="100000"/>
              <a:buChar char="•"/>
              <a:defRPr sz="2136"/>
            </a:pPr>
            <a:endParaRPr/>
          </a:p>
          <a:p>
            <a:pPr marL="203454" indent="-203454" defTabSz="406908">
              <a:buSzPct val="100000"/>
              <a:buChar char="•"/>
              <a:defRPr sz="2136"/>
            </a:pPr>
            <a:r>
              <a:t>Type to Siri</a:t>
            </a:r>
          </a:p>
          <a:p>
            <a:pPr marL="203454" indent="-203454" defTabSz="406908">
              <a:buSzPct val="100000"/>
              <a:buChar char="•"/>
              <a:defRPr sz="2136"/>
            </a:pPr>
            <a:endParaRPr/>
          </a:p>
          <a:p>
            <a:pPr marL="203454" indent="-203454" defTabSz="406908">
              <a:buSzPct val="100000"/>
              <a:buChar char="•"/>
              <a:defRPr sz="2136"/>
            </a:pPr>
            <a:r>
              <a:t>Dictation</a:t>
            </a:r>
          </a:p>
          <a:p>
            <a:pPr marL="203454" indent="-203454" defTabSz="406908">
              <a:buSzPct val="100000"/>
              <a:buChar char="•"/>
              <a:defRPr sz="2136"/>
            </a:pPr>
            <a:endParaRPr/>
          </a:p>
          <a:p>
            <a:pPr marL="203454" indent="-203454" defTabSz="406908">
              <a:buSzPct val="100000"/>
              <a:buChar char="•"/>
              <a:defRPr sz="2136"/>
            </a:pPr>
            <a:r>
              <a:t>Voice commands</a:t>
            </a:r>
          </a:p>
          <a:p>
            <a:pPr marL="203454" indent="-203454" defTabSz="406908">
              <a:buSzPct val="100000"/>
              <a:buChar char="•"/>
              <a:defRPr sz="2136"/>
            </a:pPr>
            <a:endParaRPr/>
          </a:p>
          <a:p>
            <a:pPr marL="203454" indent="-203454" defTabSz="406908">
              <a:buSzPct val="100000"/>
              <a:buChar char="•"/>
              <a:defRPr sz="2136"/>
            </a:pPr>
            <a:r>
              <a:t>Handwriting with and without VoiceOver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A Crash Course in iOS Accessibility"/>
          <p:cNvSpPr txBox="1">
            <a:spLocks noGrp="1"/>
          </p:cNvSpPr>
          <p:nvPr>
            <p:ph type="title"/>
          </p:nvPr>
        </p:nvSpPr>
        <p:spPr>
          <a:prstGeom prst="rect">
            <a:avLst/>
          </a:prstGeom>
        </p:spPr>
        <p:txBody>
          <a:bodyPr/>
          <a:lstStyle/>
          <a:p>
            <a:pPr lvl="1" algn="l">
              <a:defRPr sz="2000"/>
            </a:pPr>
            <a:r>
              <a:t>A Crash Course in iOS Accessibility</a:t>
            </a:r>
          </a:p>
        </p:txBody>
      </p:sp>
      <p:pic>
        <p:nvPicPr>
          <p:cNvPr id="352" name="Image: Four iPhones showing how to get to the accessibility settings" descr="Image: Four iPhones showing how to get to the accessibility settings"/>
          <p:cNvPicPr>
            <a:picLocks noGrp="1" noChangeAspect="1"/>
          </p:cNvPicPr>
          <p:nvPr>
            <p:ph type="pic" idx="13"/>
          </p:nvPr>
        </p:nvPicPr>
        <p:blipFill>
          <a:blip r:embed="rId2" cstate="email">
            <a:extLst>
              <a:ext uri="{28A0092B-C50C-407E-A947-70E740481C1C}">
                <a14:useLocalDpi xmlns:a14="http://schemas.microsoft.com/office/drawing/2010/main"/>
              </a:ext>
            </a:extLst>
          </a:blip>
          <a:srcRect/>
          <a:stretch>
            <a:fillRect/>
          </a:stretch>
        </p:blipFill>
        <p:spPr>
          <a:xfrm>
            <a:off x="287887" y="1190515"/>
            <a:ext cx="8505180" cy="2355960"/>
          </a:xfrm>
          <a:prstGeom prst="rect">
            <a:avLst/>
          </a:prstGeom>
        </p:spPr>
      </p:pic>
      <p:sp>
        <p:nvSpPr>
          <p:cNvPr id="353" name="Presented by Danny Housley, Tools for Life…"/>
          <p:cNvSpPr txBox="1">
            <a:spLocks noGrp="1"/>
          </p:cNvSpPr>
          <p:nvPr>
            <p:ph type="body" sz="quarter" idx="1"/>
          </p:nvPr>
        </p:nvSpPr>
        <p:spPr>
          <a:prstGeom prst="rect">
            <a:avLst/>
          </a:prstGeom>
        </p:spPr>
        <p:txBody>
          <a:bodyPr/>
          <a:lstStyle/>
          <a:p>
            <a:r>
              <a:t>Presented by Danny Housley, Tools for Life</a:t>
            </a:r>
          </a:p>
          <a:p>
            <a:r>
              <a:t>APRIL 2018</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iri: Your Digital Frenemy"/>
          <p:cNvSpPr txBox="1">
            <a:spLocks noGrp="1"/>
          </p:cNvSpPr>
          <p:nvPr>
            <p:ph type="title"/>
          </p:nvPr>
        </p:nvSpPr>
        <p:spPr>
          <a:prstGeom prst="rect">
            <a:avLst/>
          </a:prstGeom>
        </p:spPr>
        <p:txBody>
          <a:bodyPr/>
          <a:lstStyle/>
          <a:p>
            <a:r>
              <a:t>Siri: Your Digital Frenemy</a:t>
            </a:r>
          </a:p>
        </p:txBody>
      </p:sp>
      <p:sp>
        <p:nvSpPr>
          <p:cNvPr id="415" name="Open apps…"/>
          <p:cNvSpPr txBox="1">
            <a:spLocks noGrp="1"/>
          </p:cNvSpPr>
          <p:nvPr>
            <p:ph type="body" sz="half" idx="1"/>
          </p:nvPr>
        </p:nvSpPr>
        <p:spPr>
          <a:xfrm>
            <a:off x="4475291" y="1181016"/>
            <a:ext cx="4038601" cy="3394076"/>
          </a:xfrm>
          <a:prstGeom prst="rect">
            <a:avLst/>
          </a:prstGeom>
        </p:spPr>
        <p:txBody>
          <a:bodyPr/>
          <a:lstStyle/>
          <a:p>
            <a:pPr marL="228600" indent="-228600">
              <a:buSzPct val="100000"/>
              <a:buChar char="•"/>
            </a:pPr>
            <a:r>
              <a:t>Open apps</a:t>
            </a:r>
          </a:p>
          <a:p>
            <a:pPr marL="228600" indent="-228600">
              <a:buSzPct val="100000"/>
              <a:buChar char="•"/>
            </a:pPr>
            <a:endParaRPr/>
          </a:p>
          <a:p>
            <a:pPr marL="228600" indent="-228600">
              <a:buSzPct val="100000"/>
              <a:buChar char="•"/>
            </a:pPr>
            <a:r>
              <a:t>Send messages</a:t>
            </a:r>
          </a:p>
          <a:p>
            <a:pPr marL="228600" indent="-228600">
              <a:buSzPct val="100000"/>
              <a:buChar char="•"/>
            </a:pPr>
            <a:endParaRPr/>
          </a:p>
          <a:p>
            <a:pPr marL="228600" indent="-228600">
              <a:buSzPct val="100000"/>
              <a:buChar char="•"/>
            </a:pPr>
            <a:r>
              <a:t>Ask questions</a:t>
            </a:r>
          </a:p>
          <a:p>
            <a:pPr marL="228600" indent="-228600">
              <a:buSzPct val="100000"/>
              <a:buChar char="•"/>
            </a:pPr>
            <a:endParaRPr/>
          </a:p>
          <a:p>
            <a:pPr marL="228600" indent="-228600">
              <a:buSzPct val="100000"/>
              <a:buChar char="•"/>
            </a:pPr>
            <a:r>
              <a:t>Control settings</a:t>
            </a:r>
          </a:p>
        </p:txBody>
      </p:sp>
      <p:pic>
        <p:nvPicPr>
          <p:cNvPr id="416" name="Image: a screenshot of the Siri animation" descr="Image: a screenshot of the Siri animatio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34086" y="1664194"/>
            <a:ext cx="1909586" cy="198238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Apple HomeKit"/>
          <p:cNvSpPr txBox="1">
            <a:spLocks noGrp="1"/>
          </p:cNvSpPr>
          <p:nvPr>
            <p:ph type="title"/>
          </p:nvPr>
        </p:nvSpPr>
        <p:spPr>
          <a:prstGeom prst="rect">
            <a:avLst/>
          </a:prstGeom>
        </p:spPr>
        <p:txBody>
          <a:bodyPr/>
          <a:lstStyle/>
          <a:p>
            <a:r>
              <a:t>Apple HomeKit</a:t>
            </a:r>
          </a:p>
        </p:txBody>
      </p:sp>
      <p:sp>
        <p:nvSpPr>
          <p:cNvPr id="419" name="Your native environmental control unit…"/>
          <p:cNvSpPr txBox="1">
            <a:spLocks noGrp="1"/>
          </p:cNvSpPr>
          <p:nvPr>
            <p:ph type="body" sz="half" idx="1"/>
          </p:nvPr>
        </p:nvSpPr>
        <p:spPr>
          <a:xfrm>
            <a:off x="176226" y="1200150"/>
            <a:ext cx="3969417" cy="3551436"/>
          </a:xfrm>
          <a:prstGeom prst="rect">
            <a:avLst/>
          </a:prstGeom>
        </p:spPr>
        <p:txBody>
          <a:bodyPr>
            <a:normAutofit lnSpcReduction="10000"/>
          </a:bodyPr>
          <a:lstStyle/>
          <a:p>
            <a:pPr marL="203454" indent="-203454" defTabSz="406908">
              <a:buSzPct val="100000"/>
              <a:buChar char="•"/>
              <a:defRPr sz="2136"/>
            </a:pPr>
            <a:r>
              <a:t>Your native environmental control unit</a:t>
            </a:r>
          </a:p>
          <a:p>
            <a:pPr marL="203454" indent="-203454" defTabSz="406908">
              <a:buSzPct val="100000"/>
              <a:buChar char="•"/>
              <a:defRPr sz="2136"/>
            </a:pPr>
            <a:endParaRPr/>
          </a:p>
          <a:p>
            <a:pPr marL="203454" indent="-203454" defTabSz="406908">
              <a:buSzPct val="100000"/>
              <a:buChar char="•"/>
              <a:defRPr sz="2136"/>
            </a:pPr>
            <a:r>
              <a:t>Control with voice or manually</a:t>
            </a:r>
          </a:p>
          <a:p>
            <a:pPr marL="203454" indent="-203454" defTabSz="406908">
              <a:buSzPct val="100000"/>
              <a:buChar char="•"/>
              <a:defRPr sz="2136"/>
            </a:pPr>
            <a:endParaRPr/>
          </a:p>
          <a:p>
            <a:pPr marL="203454" indent="-203454" defTabSz="406908">
              <a:buSzPct val="100000"/>
              <a:buChar char="•"/>
              <a:defRPr sz="2136"/>
            </a:pPr>
            <a:r>
              <a:t>Interacts with dozens of devices (lights, doors, outlets, switches, alarms, etc…)</a:t>
            </a:r>
          </a:p>
        </p:txBody>
      </p:sp>
      <p:pic>
        <p:nvPicPr>
          <p:cNvPr id="420" name="Image: a phone broadcasting to circles representing different aspects of the home" descr="Image: a phone broadcasting to circles representing different aspects of the hom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8249" y="1619479"/>
            <a:ext cx="2996727" cy="22181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Hearing Access"/>
          <p:cNvSpPr txBox="1">
            <a:spLocks noGrp="1"/>
          </p:cNvSpPr>
          <p:nvPr>
            <p:ph type="title"/>
          </p:nvPr>
        </p:nvSpPr>
        <p:spPr>
          <a:prstGeom prst="rect">
            <a:avLst/>
          </a:prstGeom>
        </p:spPr>
        <p:txBody>
          <a:bodyPr/>
          <a:lstStyle/>
          <a:p>
            <a:r>
              <a:rPr dirty="0"/>
              <a:t>Hearing Access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upports for Hearing"/>
          <p:cNvSpPr txBox="1">
            <a:spLocks noGrp="1"/>
          </p:cNvSpPr>
          <p:nvPr>
            <p:ph type="title"/>
          </p:nvPr>
        </p:nvSpPr>
        <p:spPr>
          <a:prstGeom prst="rect">
            <a:avLst/>
          </a:prstGeom>
        </p:spPr>
        <p:txBody>
          <a:bodyPr/>
          <a:lstStyle/>
          <a:p>
            <a:r>
              <a:t>Supports for Hearing</a:t>
            </a:r>
          </a:p>
        </p:txBody>
      </p:sp>
      <p:sp>
        <p:nvSpPr>
          <p:cNvPr id="425" name="MFi hearing devices…"/>
          <p:cNvSpPr txBox="1">
            <a:spLocks noGrp="1"/>
          </p:cNvSpPr>
          <p:nvPr>
            <p:ph type="body" sz="half" idx="1"/>
          </p:nvPr>
        </p:nvSpPr>
        <p:spPr>
          <a:xfrm>
            <a:off x="4475291" y="1181016"/>
            <a:ext cx="4038601" cy="3394076"/>
          </a:xfrm>
          <a:prstGeom prst="rect">
            <a:avLst/>
          </a:prstGeom>
        </p:spPr>
        <p:txBody>
          <a:bodyPr/>
          <a:lstStyle/>
          <a:p>
            <a:pPr marL="212597" indent="-212597" defTabSz="425195">
              <a:buSzPct val="100000"/>
              <a:buChar char="•"/>
              <a:defRPr sz="2232"/>
            </a:pPr>
            <a:r>
              <a:t>MFi hearing devices</a:t>
            </a:r>
          </a:p>
          <a:p>
            <a:pPr marL="212597" indent="-212597" defTabSz="425195">
              <a:buSzPct val="100000"/>
              <a:buChar char="•"/>
              <a:defRPr sz="2232"/>
            </a:pPr>
            <a:r>
              <a:t>Live listen</a:t>
            </a:r>
          </a:p>
          <a:p>
            <a:pPr marL="212597" indent="-212597" defTabSz="425195">
              <a:buSzPct val="100000"/>
              <a:buChar char="•"/>
              <a:defRPr sz="2232"/>
            </a:pPr>
            <a:r>
              <a:t>Flashing alerts</a:t>
            </a:r>
          </a:p>
          <a:p>
            <a:pPr marL="212597" indent="-212597" defTabSz="425195">
              <a:buSzPct val="100000"/>
              <a:buChar char="•"/>
              <a:defRPr sz="2232"/>
            </a:pPr>
            <a:r>
              <a:t>Customized vibrations</a:t>
            </a:r>
          </a:p>
          <a:p>
            <a:pPr marL="212597" indent="-212597" defTabSz="425195">
              <a:buSzPct val="100000"/>
              <a:buChar char="•"/>
              <a:defRPr sz="2232"/>
            </a:pPr>
            <a:r>
              <a:t>Software TTY</a:t>
            </a:r>
          </a:p>
          <a:p>
            <a:pPr marL="212597" indent="-212597" defTabSz="425195">
              <a:buSzPct val="100000"/>
              <a:buChar char="•"/>
              <a:defRPr sz="2232"/>
            </a:pPr>
            <a:r>
              <a:t>Mono audio</a:t>
            </a:r>
          </a:p>
          <a:p>
            <a:pPr marL="212597" indent="-212597" defTabSz="425195">
              <a:buSzPct val="100000"/>
              <a:buChar char="•"/>
              <a:defRPr sz="2232"/>
            </a:pPr>
            <a:r>
              <a:t>FaceTime</a:t>
            </a:r>
          </a:p>
          <a:p>
            <a:pPr marL="212597" indent="-212597" defTabSz="425195">
              <a:buSzPct val="100000"/>
              <a:buChar char="•"/>
              <a:defRPr sz="2232"/>
            </a:pPr>
            <a:r>
              <a:t>iMessage </a:t>
            </a:r>
          </a:p>
        </p:txBody>
      </p:sp>
      <p:pic>
        <p:nvPicPr>
          <p:cNvPr id="426" name="Image: an iPhone, apple watch and pair of hearing aids with their paring screen displayed " descr="Image: an iPhone, apple watch and pair of hearing aids with their paring screen displayed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131" y="1607257"/>
            <a:ext cx="2777883" cy="24383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Emergency SOS"/>
          <p:cNvSpPr txBox="1">
            <a:spLocks noGrp="1"/>
          </p:cNvSpPr>
          <p:nvPr>
            <p:ph type="title"/>
          </p:nvPr>
        </p:nvSpPr>
        <p:spPr>
          <a:prstGeom prst="rect">
            <a:avLst/>
          </a:prstGeom>
        </p:spPr>
        <p:txBody>
          <a:bodyPr/>
          <a:lstStyle/>
          <a:p>
            <a:r>
              <a:rPr dirty="0"/>
              <a:t>Emergency SOS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Best Practices"/>
          <p:cNvSpPr txBox="1">
            <a:spLocks noGrp="1"/>
          </p:cNvSpPr>
          <p:nvPr>
            <p:ph type="title"/>
          </p:nvPr>
        </p:nvSpPr>
        <p:spPr>
          <a:prstGeom prst="rect">
            <a:avLst/>
          </a:prstGeom>
        </p:spPr>
        <p:txBody>
          <a:bodyPr/>
          <a:lstStyle/>
          <a:p>
            <a:r>
              <a:t>Best Practices</a:t>
            </a:r>
          </a:p>
        </p:txBody>
      </p:sp>
      <p:sp>
        <p:nvSpPr>
          <p:cNvPr id="431" name="Never be afraid to explore and customize!…"/>
          <p:cNvSpPr txBox="1">
            <a:spLocks noGrp="1"/>
          </p:cNvSpPr>
          <p:nvPr>
            <p:ph type="body" idx="1"/>
          </p:nvPr>
        </p:nvSpPr>
        <p:spPr>
          <a:prstGeom prst="rect">
            <a:avLst/>
          </a:prstGeom>
        </p:spPr>
        <p:txBody>
          <a:bodyPr/>
          <a:lstStyle/>
          <a:p>
            <a:pPr marL="228600" indent="-228600">
              <a:buSzPct val="100000"/>
              <a:buChar char="•"/>
            </a:pPr>
            <a:r>
              <a:t>Never be afraid to explore and customize! </a:t>
            </a:r>
          </a:p>
          <a:p>
            <a:pPr marL="228600" indent="-228600">
              <a:buSzPct val="100000"/>
              <a:buChar char="•"/>
            </a:pPr>
            <a:endParaRPr/>
          </a:p>
          <a:p>
            <a:pPr marL="228600" indent="-228600">
              <a:buSzPct val="100000"/>
              <a:buChar char="•"/>
            </a:pPr>
            <a:r>
              <a:t>Peer support groups offer lessons</a:t>
            </a:r>
          </a:p>
          <a:p>
            <a:pPr marL="228600" indent="-228600">
              <a:buSzPct val="100000"/>
              <a:buChar char="•"/>
            </a:pPr>
            <a:endParaRPr/>
          </a:p>
          <a:p>
            <a:pPr marL="228600" indent="-228600">
              <a:buSzPct val="100000"/>
              <a:buChar char="•"/>
            </a:pPr>
            <a:r>
              <a:t>Contact us! </a:t>
            </a:r>
          </a:p>
          <a:p>
            <a:pPr marL="228600" indent="-228600">
              <a:buSzPct val="100000"/>
              <a:buChar char="•"/>
            </a:pPr>
            <a:endParaRPr/>
          </a:p>
          <a:p>
            <a:pPr marL="228600" indent="-228600">
              <a:buSzPct val="100000"/>
              <a:buChar char="•"/>
            </a:pPr>
            <a:r>
              <a:t>Can’t find an accessibility feature? Try a third party app</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What features to you want to see?…"/>
          <p:cNvSpPr txBox="1">
            <a:spLocks noGrp="1"/>
          </p:cNvSpPr>
          <p:nvPr>
            <p:ph type="title"/>
          </p:nvPr>
        </p:nvSpPr>
        <p:spPr>
          <a:prstGeom prst="rect">
            <a:avLst/>
          </a:prstGeom>
        </p:spPr>
        <p:txBody>
          <a:bodyPr/>
          <a:lstStyle/>
          <a:p>
            <a:r>
              <a:rPr dirty="0"/>
              <a:t>What features to you want to see?</a:t>
            </a:r>
          </a:p>
          <a:p>
            <a:r>
              <a:rPr dirty="0"/>
              <a:t>(call the Apple Accessibility line and tell them)</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itle 1"/>
          <p:cNvSpPr txBox="1">
            <a:spLocks noGrp="1"/>
          </p:cNvSpPr>
          <p:nvPr>
            <p:ph type="title"/>
          </p:nvPr>
        </p:nvSpPr>
        <p:spPr>
          <a:xfrm>
            <a:off x="176226" y="109371"/>
            <a:ext cx="6514284" cy="789907"/>
          </a:xfrm>
          <a:prstGeom prst="rect">
            <a:avLst/>
          </a:prstGeom>
        </p:spPr>
        <p:txBody>
          <a:bodyPr/>
          <a:lstStyle/>
          <a:p>
            <a:r>
              <a:t>Disclaimer</a:t>
            </a:r>
          </a:p>
        </p:txBody>
      </p:sp>
      <p:sp>
        <p:nvSpPr>
          <p:cNvPr id="440" name="Content Placeholder 2"/>
          <p:cNvSpPr txBox="1">
            <a:spLocks noGrp="1"/>
          </p:cNvSpPr>
          <p:nvPr>
            <p:ph type="body" idx="1"/>
          </p:nvPr>
        </p:nvSpPr>
        <p:spPr>
          <a:xfrm>
            <a:off x="176225" y="1200149"/>
            <a:ext cx="8510576" cy="3551437"/>
          </a:xfrm>
          <a:prstGeom prst="rect">
            <a:avLst/>
          </a:prstGeom>
        </p:spPr>
        <p:txBody>
          <a:bodyPr anchor="ctr"/>
          <a:lstStyle>
            <a:lvl1pPr>
              <a:spcBef>
                <a:spcPts val="400"/>
              </a:spcBef>
              <a:defRPr sz="1800"/>
            </a:lvl1pPr>
          </a:lstStyle>
          <a:p>
            <a:r>
              <a:t>Disclaimer: Produced by Tools for Life (TFL), which is a result of the Assistive Technology Act of 1998, as amended in 2004. TFL is a program of the Georgia Institute of Technology, College of Design, AMAC Accessibility Solutions and Research Center and was made possible by Grant Number H224C030009 from the Administration for Community Living. Its contents are solely the responsibility of the authors and do not necessarily represent the official views of HHS.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itle 3"/>
          <p:cNvSpPr txBox="1">
            <a:spLocks noGrp="1"/>
          </p:cNvSpPr>
          <p:nvPr>
            <p:ph type="title"/>
          </p:nvPr>
        </p:nvSpPr>
        <p:spPr>
          <a:xfrm>
            <a:off x="176226" y="109372"/>
            <a:ext cx="6514284" cy="789906"/>
          </a:xfrm>
          <a:prstGeom prst="rect">
            <a:avLst/>
          </a:prstGeom>
        </p:spPr>
        <p:txBody>
          <a:bodyPr/>
          <a:lstStyle/>
          <a:p>
            <a:r>
              <a:t>The Tools for Life Team</a:t>
            </a:r>
          </a:p>
        </p:txBody>
      </p:sp>
      <p:sp>
        <p:nvSpPr>
          <p:cNvPr id="443" name="Content Placeholder 4"/>
          <p:cNvSpPr txBox="1">
            <a:spLocks noGrp="1"/>
          </p:cNvSpPr>
          <p:nvPr>
            <p:ph type="body" sz="half" idx="1"/>
          </p:nvPr>
        </p:nvSpPr>
        <p:spPr>
          <a:xfrm>
            <a:off x="1450272" y="982979"/>
            <a:ext cx="3288956" cy="3703321"/>
          </a:xfrm>
          <a:prstGeom prst="rect">
            <a:avLst/>
          </a:prstGeom>
        </p:spPr>
        <p:txBody>
          <a:bodyPr anchor="ctr"/>
          <a:lstStyle/>
          <a:p>
            <a:pPr marL="341296" indent="-341296">
              <a:spcBef>
                <a:spcPts val="0"/>
              </a:spcBef>
              <a:defRPr sz="1400" b="1">
                <a:solidFill>
                  <a:srgbClr val="0070C0"/>
                </a:solidFill>
              </a:defRPr>
            </a:pPr>
            <a:r>
              <a:t>Carolyn Phillips</a:t>
            </a:r>
          </a:p>
          <a:p>
            <a:pPr marL="341296" indent="-341296">
              <a:spcBef>
                <a:spcPts val="0"/>
              </a:spcBef>
              <a:defRPr sz="1400"/>
            </a:pPr>
            <a:r>
              <a:t>Director, Tools for Life</a:t>
            </a:r>
          </a:p>
          <a:p>
            <a:pPr marL="341296" indent="-341296">
              <a:spcBef>
                <a:spcPts val="0"/>
              </a:spcBef>
              <a:defRPr sz="1400" u="sng">
                <a:solidFill>
                  <a:srgbClr val="0000FF"/>
                </a:solidFill>
              </a:defRPr>
            </a:pPr>
            <a:r>
              <a:rPr>
                <a:uFill>
                  <a:solidFill>
                    <a:srgbClr val="0000FF"/>
                  </a:solidFill>
                </a:uFill>
                <a:hlinkClick r:id="rId2"/>
              </a:rPr>
              <a:t>carolyn.phillips@gatfl.gatech.edu</a:t>
            </a:r>
            <a:r>
              <a:rPr>
                <a:solidFill>
                  <a:srgbClr val="2C2F2F"/>
                </a:solidFill>
              </a:rPr>
              <a:t> </a:t>
            </a:r>
          </a:p>
          <a:p>
            <a:pPr marL="341296" indent="-341296">
              <a:spcBef>
                <a:spcPts val="0"/>
              </a:spcBef>
              <a:defRPr sz="1400" b="1"/>
            </a:pPr>
            <a:endParaRPr>
              <a:solidFill>
                <a:srgbClr val="2C2F2F"/>
              </a:solidFill>
            </a:endParaRPr>
          </a:p>
          <a:p>
            <a:pPr marL="341296" indent="-341296">
              <a:spcBef>
                <a:spcPts val="0"/>
              </a:spcBef>
              <a:defRPr sz="1400" b="1">
                <a:solidFill>
                  <a:srgbClr val="0070C0"/>
                </a:solidFill>
              </a:defRPr>
            </a:pPr>
            <a:r>
              <a:t>Danny Housley</a:t>
            </a:r>
          </a:p>
          <a:p>
            <a:pPr marL="341296" indent="-341296">
              <a:spcBef>
                <a:spcPts val="0"/>
              </a:spcBef>
              <a:defRPr sz="1400"/>
            </a:pPr>
            <a:r>
              <a:t>AT Acquisition Manager</a:t>
            </a:r>
          </a:p>
          <a:p>
            <a:pPr marL="341296" indent="-341296">
              <a:spcBef>
                <a:spcPts val="0"/>
              </a:spcBef>
              <a:defRPr sz="1400"/>
            </a:pPr>
            <a:r>
              <a:rPr u="sng">
                <a:solidFill>
                  <a:srgbClr val="0000FF"/>
                </a:solidFill>
                <a:uFill>
                  <a:solidFill>
                    <a:srgbClr val="0000FF"/>
                  </a:solidFill>
                </a:uFill>
                <a:hlinkClick r:id="rId3"/>
              </a:rPr>
              <a:t>danny.housley@gatfl.gatech.edu</a:t>
            </a:r>
          </a:p>
          <a:p>
            <a:pPr marL="341296" indent="-341296">
              <a:spcBef>
                <a:spcPts val="0"/>
              </a:spcBef>
              <a:defRPr sz="1400"/>
            </a:pPr>
            <a:endParaRPr u="sng">
              <a:solidFill>
                <a:srgbClr val="0000FF"/>
              </a:solidFill>
              <a:uFill>
                <a:solidFill>
                  <a:srgbClr val="0000FF"/>
                </a:solidFill>
              </a:uFill>
              <a:hlinkClick r:id="rId3"/>
            </a:endParaRPr>
          </a:p>
          <a:p>
            <a:pPr marL="341296" indent="-341296">
              <a:spcBef>
                <a:spcPts val="0"/>
              </a:spcBef>
              <a:defRPr sz="1400" b="1">
                <a:solidFill>
                  <a:srgbClr val="0070C0"/>
                </a:solidFill>
              </a:defRPr>
            </a:pPr>
            <a:r>
              <a:t>Liz Persaud</a:t>
            </a:r>
          </a:p>
          <a:p>
            <a:pPr marL="341296" indent="-341296">
              <a:spcBef>
                <a:spcPts val="0"/>
              </a:spcBef>
              <a:defRPr sz="1400">
                <a:solidFill>
                  <a:srgbClr val="000000"/>
                </a:solidFill>
              </a:defRPr>
            </a:pPr>
            <a:r>
              <a:t>Program and Outreach Manager</a:t>
            </a:r>
          </a:p>
          <a:p>
            <a:pPr marL="341296" indent="-341296">
              <a:spcBef>
                <a:spcPts val="0"/>
              </a:spcBef>
              <a:defRPr sz="1400">
                <a:solidFill>
                  <a:srgbClr val="000000"/>
                </a:solidFill>
              </a:defRPr>
            </a:pPr>
            <a:r>
              <a:rPr u="sng">
                <a:solidFill>
                  <a:srgbClr val="0000FF"/>
                </a:solidFill>
                <a:uFill>
                  <a:solidFill>
                    <a:srgbClr val="0000FF"/>
                  </a:solidFill>
                </a:uFill>
                <a:hlinkClick r:id="rId4"/>
              </a:rPr>
              <a:t>liz.persaud@gatfl.gatech.edu</a:t>
            </a:r>
          </a:p>
          <a:p>
            <a:pPr marL="341296" indent="-341296">
              <a:spcBef>
                <a:spcPts val="0"/>
              </a:spcBef>
              <a:defRPr sz="1400">
                <a:solidFill>
                  <a:srgbClr val="000000"/>
                </a:solidFill>
              </a:defRPr>
            </a:pPr>
            <a:endParaRPr u="sng">
              <a:solidFill>
                <a:srgbClr val="0000FF"/>
              </a:solidFill>
              <a:uFill>
                <a:solidFill>
                  <a:srgbClr val="0000FF"/>
                </a:solidFill>
              </a:uFill>
              <a:hlinkClick r:id="rId4"/>
            </a:endParaRPr>
          </a:p>
          <a:p>
            <a:pPr marL="341296" indent="-341296">
              <a:spcBef>
                <a:spcPts val="0"/>
              </a:spcBef>
              <a:defRPr sz="1400" b="1">
                <a:solidFill>
                  <a:srgbClr val="0070C0"/>
                </a:solidFill>
              </a:defRPr>
            </a:pPr>
            <a:r>
              <a:t>Martha Rust</a:t>
            </a:r>
          </a:p>
          <a:p>
            <a:pPr marL="341296" indent="-341296">
              <a:spcBef>
                <a:spcPts val="0"/>
              </a:spcBef>
              <a:defRPr sz="1400">
                <a:solidFill>
                  <a:srgbClr val="000000"/>
                </a:solidFill>
              </a:defRPr>
            </a:pPr>
            <a:r>
              <a:t>AT Access Team Manager</a:t>
            </a:r>
          </a:p>
          <a:p>
            <a:pPr marL="341296" indent="-341296">
              <a:spcBef>
                <a:spcPts val="0"/>
              </a:spcBef>
              <a:defRPr sz="1400">
                <a:solidFill>
                  <a:srgbClr val="000000"/>
                </a:solidFill>
              </a:defRPr>
            </a:pPr>
            <a:r>
              <a:rPr u="sng">
                <a:solidFill>
                  <a:srgbClr val="0000FF"/>
                </a:solidFill>
                <a:uFill>
                  <a:solidFill>
                    <a:srgbClr val="0000FF"/>
                  </a:solidFill>
                </a:uFill>
                <a:hlinkClick r:id="rId5"/>
              </a:rPr>
              <a:t>martha.rust@gatfl.gatech.edu</a:t>
            </a:r>
          </a:p>
        </p:txBody>
      </p:sp>
      <p:pic>
        <p:nvPicPr>
          <p:cNvPr id="444" name="Picture 9" descr="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648" y="1031769"/>
            <a:ext cx="796266" cy="807238"/>
          </a:xfrm>
          <a:prstGeom prst="rect">
            <a:avLst/>
          </a:prstGeom>
          <a:ln w="12700">
            <a:miter lim="400000"/>
          </a:ln>
        </p:spPr>
      </p:pic>
      <p:sp>
        <p:nvSpPr>
          <p:cNvPr id="445" name="Content Placeholder 1"/>
          <p:cNvSpPr txBox="1"/>
          <p:nvPr/>
        </p:nvSpPr>
        <p:spPr>
          <a:xfrm>
            <a:off x="5405308" y="982979"/>
            <a:ext cx="3294472" cy="3703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normAutofit/>
          </a:bodyPr>
          <a:lstStyle/>
          <a:p>
            <a:pPr marL="341296" indent="-341296" defTabSz="457188">
              <a:defRPr sz="1400" b="1">
                <a:solidFill>
                  <a:srgbClr val="0070C0"/>
                </a:solidFill>
                <a:latin typeface="Calibri"/>
                <a:ea typeface="Calibri"/>
                <a:cs typeface="Calibri"/>
                <a:sym typeface="Calibri"/>
              </a:defRPr>
            </a:pPr>
            <a:r>
              <a:t>Sarah Endicott</a:t>
            </a:r>
            <a:endParaRPr sz="2400">
              <a:solidFill>
                <a:srgbClr val="2C2F2F"/>
              </a:solidFill>
            </a:endParaRPr>
          </a:p>
          <a:p>
            <a:pPr marL="341296" indent="-341296" defTabSz="457188">
              <a:defRPr sz="1400">
                <a:solidFill>
                  <a:srgbClr val="2C2F2F"/>
                </a:solidFill>
                <a:latin typeface="Calibri"/>
                <a:ea typeface="Calibri"/>
                <a:cs typeface="Calibri"/>
                <a:sym typeface="Calibri"/>
              </a:defRPr>
            </a:pPr>
            <a:r>
              <a:t>Research Scientist</a:t>
            </a:r>
            <a:endParaRPr>
              <a:solidFill>
                <a:srgbClr val="0000FF"/>
              </a:solidFill>
            </a:endParaRPr>
          </a:p>
          <a:p>
            <a:pPr marL="341296" indent="-341296" defTabSz="457188">
              <a:defRPr sz="1400">
                <a:solidFill>
                  <a:srgbClr val="0000FF"/>
                </a:solidFill>
                <a:latin typeface="Calibri"/>
                <a:ea typeface="Calibri"/>
                <a:cs typeface="Calibri"/>
                <a:sym typeface="Calibri"/>
              </a:defRPr>
            </a:pPr>
            <a:r>
              <a:rPr u="sng">
                <a:uFill>
                  <a:solidFill>
                    <a:srgbClr val="0000FF"/>
                  </a:solidFill>
                </a:uFill>
                <a:hlinkClick r:id="rId7"/>
              </a:rPr>
              <a:t>sarah.endicott@design.gatech.edu</a:t>
            </a:r>
          </a:p>
          <a:p>
            <a:pPr marL="341296" indent="-341296" defTabSz="457188">
              <a:defRPr sz="1400">
                <a:solidFill>
                  <a:srgbClr val="0000FF"/>
                </a:solidFill>
                <a:latin typeface="Calibri"/>
                <a:ea typeface="Calibri"/>
                <a:cs typeface="Calibri"/>
                <a:sym typeface="Calibri"/>
              </a:defRPr>
            </a:pPr>
            <a:endParaRPr u="sng">
              <a:uFill>
                <a:solidFill>
                  <a:srgbClr val="0000FF"/>
                </a:solidFill>
              </a:uFill>
              <a:hlinkClick r:id="rId7"/>
            </a:endParaRPr>
          </a:p>
          <a:p>
            <a:pPr marL="341296" indent="-341296" defTabSz="457188">
              <a:defRPr sz="1400" b="1">
                <a:solidFill>
                  <a:srgbClr val="0070C0"/>
                </a:solidFill>
                <a:latin typeface="Calibri"/>
                <a:ea typeface="Calibri"/>
                <a:cs typeface="Calibri"/>
                <a:sym typeface="Calibri"/>
              </a:defRPr>
            </a:pPr>
            <a:r>
              <a:t>Tori Holder</a:t>
            </a:r>
            <a:endParaRPr sz="2400">
              <a:solidFill>
                <a:srgbClr val="2C2F2F"/>
              </a:solidFill>
            </a:endParaRPr>
          </a:p>
          <a:p>
            <a:pPr marL="341296" indent="-341296" defTabSz="457188">
              <a:defRPr sz="1400">
                <a:solidFill>
                  <a:srgbClr val="2C2F2F"/>
                </a:solidFill>
                <a:latin typeface="Calibri"/>
                <a:ea typeface="Calibri"/>
                <a:cs typeface="Calibri"/>
                <a:sym typeface="Calibri"/>
              </a:defRPr>
            </a:pPr>
            <a:r>
              <a:t>Outreach Specialist</a:t>
            </a:r>
            <a:endParaRPr sz="2400"/>
          </a:p>
          <a:p>
            <a:pPr marL="341296" indent="-341296" defTabSz="457188">
              <a:defRPr sz="1400">
                <a:solidFill>
                  <a:srgbClr val="0070C0"/>
                </a:solidFill>
                <a:latin typeface="Calibri"/>
                <a:ea typeface="Calibri"/>
                <a:cs typeface="Calibri"/>
                <a:sym typeface="Calibri"/>
              </a:defRPr>
            </a:pPr>
            <a:r>
              <a:rPr u="sng">
                <a:solidFill>
                  <a:srgbClr val="0000FF"/>
                </a:solidFill>
                <a:uFill>
                  <a:solidFill>
                    <a:srgbClr val="0000FF"/>
                  </a:solidFill>
                </a:uFill>
                <a:hlinkClick r:id="rId8"/>
              </a:rPr>
              <a:t>tori.holder@gatfl.gatech.edu</a:t>
            </a:r>
          </a:p>
          <a:p>
            <a:pPr marL="341296" indent="-341296" defTabSz="457188">
              <a:defRPr sz="1400">
                <a:solidFill>
                  <a:srgbClr val="0070C0"/>
                </a:solidFill>
                <a:latin typeface="Calibri"/>
                <a:ea typeface="Calibri"/>
                <a:cs typeface="Calibri"/>
                <a:sym typeface="Calibri"/>
              </a:defRPr>
            </a:pPr>
            <a:endParaRPr u="sng">
              <a:solidFill>
                <a:srgbClr val="0000FF"/>
              </a:solidFill>
              <a:uFill>
                <a:solidFill>
                  <a:srgbClr val="0000FF"/>
                </a:solidFill>
              </a:uFill>
              <a:hlinkClick r:id="rId8"/>
            </a:endParaRPr>
          </a:p>
          <a:p>
            <a:pPr marL="341296" indent="-341296" defTabSz="912767">
              <a:defRPr sz="1400" b="1">
                <a:solidFill>
                  <a:srgbClr val="0070C0"/>
                </a:solidFill>
                <a:latin typeface="Calibri"/>
                <a:ea typeface="Calibri"/>
                <a:cs typeface="Calibri"/>
                <a:sym typeface="Calibri"/>
              </a:defRPr>
            </a:pPr>
            <a:r>
              <a:t>Ben Jacobs</a:t>
            </a:r>
            <a:endParaRPr sz="2400">
              <a:solidFill>
                <a:srgbClr val="2C2F2F"/>
              </a:solidFill>
            </a:endParaRPr>
          </a:p>
          <a:p>
            <a:pPr marL="341296" indent="-341296" defTabSz="912767">
              <a:defRPr sz="1400">
                <a:latin typeface="Calibri"/>
                <a:ea typeface="Calibri"/>
                <a:cs typeface="Calibri"/>
                <a:sym typeface="Calibri"/>
              </a:defRPr>
            </a:pPr>
            <a:r>
              <a:t>Accommodations Specialist</a:t>
            </a:r>
            <a:endParaRPr sz="2400">
              <a:solidFill>
                <a:srgbClr val="2C2F2F"/>
              </a:solidFill>
            </a:endParaRPr>
          </a:p>
          <a:p>
            <a:pPr marL="341296" indent="-341296" defTabSz="912767">
              <a:defRPr sz="1400" u="sng">
                <a:solidFill>
                  <a:srgbClr val="FFFFFF"/>
                </a:solidFill>
                <a:latin typeface="Calibri"/>
                <a:ea typeface="Calibri"/>
                <a:cs typeface="Calibri"/>
                <a:sym typeface="Calibri"/>
              </a:defRPr>
            </a:pPr>
            <a:r>
              <a:rPr>
                <a:solidFill>
                  <a:srgbClr val="0000FF"/>
                </a:solidFill>
                <a:uFill>
                  <a:solidFill>
                    <a:srgbClr val="0000FF"/>
                  </a:solidFill>
                </a:uFill>
                <a:hlinkClick r:id="rId9"/>
              </a:rPr>
              <a:t>ben.jacobs@gatfl.gatech.edu</a:t>
            </a:r>
          </a:p>
          <a:p>
            <a:pPr marL="341296" indent="-341296" defTabSz="912767">
              <a:defRPr sz="1400" u="sng">
                <a:solidFill>
                  <a:srgbClr val="FFFFFF"/>
                </a:solidFill>
                <a:latin typeface="Calibri"/>
                <a:ea typeface="Calibri"/>
                <a:cs typeface="Calibri"/>
                <a:sym typeface="Calibri"/>
              </a:defRPr>
            </a:pPr>
            <a:endParaRPr>
              <a:solidFill>
                <a:srgbClr val="0000FF"/>
              </a:solidFill>
              <a:uFill>
                <a:solidFill>
                  <a:srgbClr val="0000FF"/>
                </a:solidFill>
              </a:uFill>
              <a:hlinkClick r:id="rId9"/>
            </a:endParaRPr>
          </a:p>
          <a:p>
            <a:pPr marL="341296" indent="-341296" defTabSz="912767">
              <a:defRPr sz="1400" b="1">
                <a:solidFill>
                  <a:srgbClr val="0070C0"/>
                </a:solidFill>
                <a:latin typeface="Calibri"/>
                <a:ea typeface="Calibri"/>
                <a:cs typeface="Calibri"/>
                <a:sym typeface="Calibri"/>
              </a:defRPr>
            </a:pPr>
            <a:r>
              <a:t>Annabel Joyner</a:t>
            </a:r>
            <a:endParaRPr sz="2400">
              <a:solidFill>
                <a:srgbClr val="2C2F2F"/>
              </a:solidFill>
            </a:endParaRPr>
          </a:p>
          <a:p>
            <a:pPr marL="341296" indent="-341296" defTabSz="912767">
              <a:defRPr sz="1400">
                <a:latin typeface="Calibri"/>
                <a:ea typeface="Calibri"/>
                <a:cs typeface="Calibri"/>
                <a:sym typeface="Calibri"/>
              </a:defRPr>
            </a:pPr>
            <a:r>
              <a:t>Graphic Design Intern</a:t>
            </a:r>
            <a:endParaRPr sz="2400">
              <a:solidFill>
                <a:srgbClr val="2C2F2F"/>
              </a:solidFill>
            </a:endParaRPr>
          </a:p>
          <a:p>
            <a:pPr marL="341296" indent="-341296" defTabSz="912767">
              <a:defRPr sz="1400">
                <a:latin typeface="Calibri"/>
                <a:ea typeface="Calibri"/>
                <a:cs typeface="Calibri"/>
                <a:sym typeface="Calibri"/>
              </a:defRPr>
            </a:pPr>
            <a:r>
              <a:rPr u="sng">
                <a:solidFill>
                  <a:srgbClr val="0000FF"/>
                </a:solidFill>
                <a:uFill>
                  <a:solidFill>
                    <a:srgbClr val="0000FF"/>
                  </a:solidFill>
                </a:uFill>
                <a:hlinkClick r:id="rId10"/>
              </a:rPr>
              <a:t>ajoyner8@gatech.edu</a:t>
            </a:r>
          </a:p>
        </p:txBody>
      </p:sp>
      <p:pic>
        <p:nvPicPr>
          <p:cNvPr id="446" name="Picture 12" descr="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5292" y="1900877"/>
            <a:ext cx="771006" cy="910682"/>
          </a:xfrm>
          <a:prstGeom prst="rect">
            <a:avLst/>
          </a:prstGeom>
          <a:ln w="12700">
            <a:miter lim="400000"/>
          </a:ln>
        </p:spPr>
      </p:pic>
      <p:pic>
        <p:nvPicPr>
          <p:cNvPr id="447" name="Picture 20" descr="Picture 20"/>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231453">
            <a:off x="593053" y="3913951"/>
            <a:ext cx="750282" cy="747960"/>
          </a:xfrm>
          <a:prstGeom prst="rect">
            <a:avLst/>
          </a:prstGeom>
          <a:ln w="12700">
            <a:miter lim="400000"/>
          </a:ln>
        </p:spPr>
      </p:pic>
      <p:pic>
        <p:nvPicPr>
          <p:cNvPr id="448" name="Picture 24" descr="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647" y="2873430"/>
            <a:ext cx="1010626" cy="947072"/>
          </a:xfrm>
          <a:prstGeom prst="rect">
            <a:avLst/>
          </a:prstGeom>
          <a:ln w="12700">
            <a:miter lim="400000"/>
          </a:ln>
        </p:spPr>
      </p:pic>
      <p:pic>
        <p:nvPicPr>
          <p:cNvPr id="449" name="Picture 10" descr="Picture 10"/>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4661144" y="982980"/>
            <a:ext cx="759564" cy="787027"/>
          </a:xfrm>
          <a:prstGeom prst="rect">
            <a:avLst/>
          </a:prstGeom>
          <a:ln w="12700">
            <a:miter lim="400000"/>
          </a:ln>
        </p:spPr>
      </p:pic>
      <p:pic>
        <p:nvPicPr>
          <p:cNvPr id="450" name="Picture 17" descr="Picture 17"/>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4736292" y="1908604"/>
            <a:ext cx="609267" cy="855734"/>
          </a:xfrm>
          <a:prstGeom prst="rect">
            <a:avLst/>
          </a:prstGeom>
          <a:ln w="12700">
            <a:miter lim="400000"/>
          </a:ln>
        </p:spPr>
      </p:pic>
      <p:pic>
        <p:nvPicPr>
          <p:cNvPr id="451" name="Picture 8" descr="Picture 8"/>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4728395" y="2806188"/>
            <a:ext cx="656331" cy="976294"/>
          </a:xfrm>
          <a:prstGeom prst="rect">
            <a:avLst/>
          </a:prstGeom>
          <a:ln w="12700">
            <a:miter lim="400000"/>
          </a:ln>
        </p:spPr>
      </p:pic>
      <p:pic>
        <p:nvPicPr>
          <p:cNvPr id="452" name="Picture 22" descr="Picture 22"/>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4708080" y="3820501"/>
            <a:ext cx="713061" cy="9183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3"/>
          <p:cNvSpPr txBox="1">
            <a:spLocks noGrp="1"/>
          </p:cNvSpPr>
          <p:nvPr>
            <p:ph type="title"/>
          </p:nvPr>
        </p:nvSpPr>
        <p:spPr>
          <a:xfrm>
            <a:off x="176226" y="109372"/>
            <a:ext cx="6514284" cy="789906"/>
          </a:xfrm>
          <a:prstGeom prst="rect">
            <a:avLst/>
          </a:prstGeom>
        </p:spPr>
        <p:txBody>
          <a:bodyPr/>
          <a:lstStyle/>
          <a:p>
            <a:r>
              <a:t>The Tools for Life Team (continued)</a:t>
            </a:r>
          </a:p>
        </p:txBody>
      </p:sp>
      <p:sp>
        <p:nvSpPr>
          <p:cNvPr id="455" name="Content Placeholder 4"/>
          <p:cNvSpPr txBox="1">
            <a:spLocks noGrp="1"/>
          </p:cNvSpPr>
          <p:nvPr>
            <p:ph type="body" sz="half" idx="1"/>
          </p:nvPr>
        </p:nvSpPr>
        <p:spPr>
          <a:xfrm>
            <a:off x="1450272" y="982979"/>
            <a:ext cx="3288956" cy="3703321"/>
          </a:xfrm>
          <a:prstGeom prst="rect">
            <a:avLst/>
          </a:prstGeom>
        </p:spPr>
        <p:txBody>
          <a:bodyPr anchor="ctr"/>
          <a:lstStyle/>
          <a:p>
            <a:pPr marL="341296" indent="-341296">
              <a:spcBef>
                <a:spcPts val="0"/>
              </a:spcBef>
              <a:defRPr sz="1400" b="1">
                <a:solidFill>
                  <a:srgbClr val="0070C0"/>
                </a:solidFill>
              </a:defRPr>
            </a:pPr>
            <a:r>
              <a:t>Asha Kumar</a:t>
            </a:r>
          </a:p>
          <a:p>
            <a:pPr marL="341296" indent="-341296">
              <a:spcBef>
                <a:spcPts val="0"/>
              </a:spcBef>
              <a:defRPr sz="1400"/>
            </a:pPr>
            <a:r>
              <a:t>AT Lab Specialist</a:t>
            </a:r>
          </a:p>
          <a:p>
            <a:pPr marL="341296" indent="-341296">
              <a:spcBef>
                <a:spcPts val="0"/>
              </a:spcBef>
              <a:defRPr sz="1400"/>
            </a:pPr>
            <a:r>
              <a:rPr u="sng">
                <a:solidFill>
                  <a:srgbClr val="0000FF"/>
                </a:solidFill>
                <a:uFill>
                  <a:solidFill>
                    <a:srgbClr val="0000FF"/>
                  </a:solidFill>
                </a:uFill>
                <a:hlinkClick r:id="rId2"/>
              </a:rPr>
              <a:t>asha.kumar@gatfl.gatech.edu</a:t>
            </a:r>
          </a:p>
          <a:p>
            <a:pPr marL="341296" indent="-341296">
              <a:spcBef>
                <a:spcPts val="0"/>
              </a:spcBef>
              <a:defRPr sz="1400" b="1"/>
            </a:pPr>
            <a:endParaRPr u="sng">
              <a:solidFill>
                <a:srgbClr val="0000FF"/>
              </a:solidFill>
              <a:uFill>
                <a:solidFill>
                  <a:srgbClr val="0000FF"/>
                </a:solidFill>
              </a:uFill>
              <a:hlinkClick r:id="rId2"/>
            </a:endParaRPr>
          </a:p>
          <a:p>
            <a:pPr marL="341296" indent="-341296">
              <a:spcBef>
                <a:spcPts val="0"/>
              </a:spcBef>
              <a:defRPr sz="1400" b="1">
                <a:solidFill>
                  <a:srgbClr val="0070C0"/>
                </a:solidFill>
              </a:defRPr>
            </a:pPr>
            <a:r>
              <a:t>JR McCall</a:t>
            </a:r>
          </a:p>
          <a:p>
            <a:pPr marL="341296" indent="-341296">
              <a:spcBef>
                <a:spcPts val="0"/>
              </a:spcBef>
              <a:defRPr sz="1400"/>
            </a:pPr>
            <a:r>
              <a:t>CFII Administrative Assistant</a:t>
            </a:r>
          </a:p>
          <a:p>
            <a:pPr marL="341296" indent="-341296">
              <a:spcBef>
                <a:spcPts val="0"/>
              </a:spcBef>
              <a:defRPr sz="1400"/>
            </a:pPr>
            <a:r>
              <a:rPr u="sng">
                <a:solidFill>
                  <a:srgbClr val="0000FF"/>
                </a:solidFill>
                <a:uFill>
                  <a:solidFill>
                    <a:srgbClr val="0000FF"/>
                  </a:solidFill>
                </a:uFill>
                <a:hlinkClick r:id="rId3"/>
              </a:rPr>
              <a:t>jmccall32@gatech.edu</a:t>
            </a:r>
          </a:p>
          <a:p>
            <a:pPr marL="341296" indent="-341296">
              <a:spcBef>
                <a:spcPts val="0"/>
              </a:spcBef>
              <a:defRPr sz="1400"/>
            </a:pPr>
            <a:endParaRPr u="sng">
              <a:solidFill>
                <a:srgbClr val="0000FF"/>
              </a:solidFill>
              <a:uFill>
                <a:solidFill>
                  <a:srgbClr val="0000FF"/>
                </a:solidFill>
              </a:uFill>
              <a:hlinkClick r:id="rId3"/>
            </a:endParaRPr>
          </a:p>
          <a:p>
            <a:pPr marL="341296" indent="-341296">
              <a:spcBef>
                <a:spcPts val="0"/>
              </a:spcBef>
              <a:defRPr sz="1400" b="1">
                <a:solidFill>
                  <a:srgbClr val="0070C0"/>
                </a:solidFill>
              </a:defRPr>
            </a:pPr>
            <a:r>
              <a:t>Ciara Montes</a:t>
            </a:r>
          </a:p>
          <a:p>
            <a:pPr marL="341296" indent="-341296">
              <a:spcBef>
                <a:spcPts val="0"/>
              </a:spcBef>
              <a:defRPr sz="1400">
                <a:solidFill>
                  <a:srgbClr val="000000"/>
                </a:solidFill>
              </a:defRPr>
            </a:pPr>
            <a:r>
              <a:t>Direct Services Inter</a:t>
            </a:r>
          </a:p>
          <a:p>
            <a:pPr marL="341296" indent="-341296">
              <a:spcBef>
                <a:spcPts val="0"/>
              </a:spcBef>
              <a:defRPr sz="1400">
                <a:solidFill>
                  <a:srgbClr val="000000"/>
                </a:solidFill>
              </a:defRPr>
            </a:pPr>
            <a:r>
              <a:rPr u="sng">
                <a:solidFill>
                  <a:srgbClr val="0000FF"/>
                </a:solidFill>
                <a:uFill>
                  <a:solidFill>
                    <a:srgbClr val="0000FF"/>
                  </a:solidFill>
                </a:uFill>
                <a:hlinkClick r:id="rId4"/>
              </a:rPr>
              <a:t>ciara.montes@gatfl.gatech.edu</a:t>
            </a:r>
          </a:p>
        </p:txBody>
      </p:sp>
      <p:sp>
        <p:nvSpPr>
          <p:cNvPr id="456" name="Content Placeholder 1"/>
          <p:cNvSpPr txBox="1"/>
          <p:nvPr/>
        </p:nvSpPr>
        <p:spPr>
          <a:xfrm>
            <a:off x="5405308" y="982979"/>
            <a:ext cx="3294472" cy="3703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normAutofit/>
          </a:bodyPr>
          <a:lstStyle/>
          <a:p>
            <a:pPr marL="341296" indent="-341296" defTabSz="457188">
              <a:defRPr sz="1400" b="1">
                <a:solidFill>
                  <a:srgbClr val="0070C0"/>
                </a:solidFill>
                <a:latin typeface="Calibri"/>
                <a:ea typeface="Calibri"/>
                <a:cs typeface="Calibri"/>
                <a:sym typeface="Calibri"/>
              </a:defRPr>
            </a:pPr>
            <a:r>
              <a:t>Krista Mullen</a:t>
            </a:r>
            <a:endParaRPr sz="2400">
              <a:solidFill>
                <a:srgbClr val="2C2F2F"/>
              </a:solidFill>
            </a:endParaRPr>
          </a:p>
          <a:p>
            <a:pPr marL="341296" indent="-341296" defTabSz="457188">
              <a:defRPr sz="1400">
                <a:solidFill>
                  <a:srgbClr val="2C2F2F"/>
                </a:solidFill>
                <a:latin typeface="Calibri"/>
                <a:ea typeface="Calibri"/>
                <a:cs typeface="Calibri"/>
                <a:sym typeface="Calibri"/>
              </a:defRPr>
            </a:pPr>
            <a:r>
              <a:t>Speech-Language Pathologist</a:t>
            </a:r>
            <a:endParaRPr sz="2400"/>
          </a:p>
          <a:p>
            <a:pPr marL="341296" indent="-341296" defTabSz="457188">
              <a:defRPr sz="1400">
                <a:solidFill>
                  <a:srgbClr val="0070C0"/>
                </a:solidFill>
                <a:latin typeface="Calibri"/>
                <a:ea typeface="Calibri"/>
                <a:cs typeface="Calibri"/>
                <a:sym typeface="Calibri"/>
              </a:defRPr>
            </a:pPr>
            <a:r>
              <a:rPr u="sng">
                <a:solidFill>
                  <a:srgbClr val="0000FF"/>
                </a:solidFill>
                <a:uFill>
                  <a:solidFill>
                    <a:srgbClr val="0000FF"/>
                  </a:solidFill>
                </a:uFill>
                <a:hlinkClick r:id="rId5"/>
              </a:rPr>
              <a:t>krista.mullen@gatfl.gatech.edu</a:t>
            </a:r>
          </a:p>
          <a:p>
            <a:pPr marL="341296" indent="-341296" defTabSz="457188">
              <a:defRPr sz="1400" b="1">
                <a:solidFill>
                  <a:srgbClr val="0070C0"/>
                </a:solidFill>
                <a:latin typeface="Calibri"/>
                <a:ea typeface="Calibri"/>
                <a:cs typeface="Calibri"/>
                <a:sym typeface="Calibri"/>
              </a:defRPr>
            </a:pPr>
            <a:endParaRPr u="sng">
              <a:solidFill>
                <a:srgbClr val="0000FF"/>
              </a:solidFill>
              <a:uFill>
                <a:solidFill>
                  <a:srgbClr val="0000FF"/>
                </a:solidFill>
              </a:uFill>
              <a:hlinkClick r:id="rId5"/>
            </a:endParaRPr>
          </a:p>
          <a:p>
            <a:pPr marL="341296" indent="-341296" defTabSz="457188">
              <a:defRPr sz="1400" b="1">
                <a:solidFill>
                  <a:srgbClr val="0070C0"/>
                </a:solidFill>
                <a:latin typeface="Calibri"/>
                <a:ea typeface="Calibri"/>
                <a:cs typeface="Calibri"/>
                <a:sym typeface="Calibri"/>
              </a:defRPr>
            </a:pPr>
            <a:r>
              <a:t>Sam Peters</a:t>
            </a:r>
            <a:endParaRPr sz="2400">
              <a:solidFill>
                <a:srgbClr val="2C2F2F"/>
              </a:solidFill>
            </a:endParaRPr>
          </a:p>
          <a:p>
            <a:pPr marL="341296" indent="-341296" defTabSz="457188">
              <a:defRPr sz="1400">
                <a:solidFill>
                  <a:srgbClr val="2C2F2F"/>
                </a:solidFill>
                <a:latin typeface="Calibri"/>
                <a:ea typeface="Calibri"/>
                <a:cs typeface="Calibri"/>
                <a:sym typeface="Calibri"/>
              </a:defRPr>
            </a:pPr>
            <a:r>
              <a:t>Program Specialist</a:t>
            </a:r>
            <a:endParaRPr sz="2400"/>
          </a:p>
          <a:p>
            <a:pPr marL="341296" indent="-341296" defTabSz="457188">
              <a:defRPr sz="1400">
                <a:solidFill>
                  <a:srgbClr val="0070C0"/>
                </a:solidFill>
                <a:latin typeface="Calibri"/>
                <a:ea typeface="Calibri"/>
                <a:cs typeface="Calibri"/>
                <a:sym typeface="Calibri"/>
              </a:defRPr>
            </a:pPr>
            <a:r>
              <a:rPr u="sng">
                <a:solidFill>
                  <a:srgbClr val="0000FF"/>
                </a:solidFill>
                <a:uFill>
                  <a:solidFill>
                    <a:srgbClr val="0000FF"/>
                  </a:solidFill>
                </a:uFill>
                <a:hlinkClick r:id="rId6"/>
              </a:rPr>
              <a:t>speters37@gatech.edu</a:t>
            </a:r>
          </a:p>
          <a:p>
            <a:pPr marL="341296" indent="-341296" defTabSz="457188">
              <a:defRPr sz="1400">
                <a:solidFill>
                  <a:srgbClr val="0070C0"/>
                </a:solidFill>
                <a:latin typeface="Calibri"/>
                <a:ea typeface="Calibri"/>
                <a:cs typeface="Calibri"/>
                <a:sym typeface="Calibri"/>
              </a:defRPr>
            </a:pPr>
            <a:endParaRPr u="sng">
              <a:solidFill>
                <a:srgbClr val="0000FF"/>
              </a:solidFill>
              <a:uFill>
                <a:solidFill>
                  <a:srgbClr val="0000FF"/>
                </a:solidFill>
              </a:uFill>
              <a:hlinkClick r:id="rId6"/>
            </a:endParaRPr>
          </a:p>
          <a:p>
            <a:pPr marL="341296" indent="-341296" defTabSz="912767">
              <a:defRPr sz="1400" b="1">
                <a:solidFill>
                  <a:srgbClr val="0070C0"/>
                </a:solidFill>
                <a:latin typeface="Calibri"/>
                <a:ea typeface="Calibri"/>
                <a:cs typeface="Calibri"/>
                <a:sym typeface="Calibri"/>
              </a:defRPr>
            </a:pPr>
            <a:r>
              <a:t>Rachel Wilson</a:t>
            </a:r>
            <a:endParaRPr sz="2400">
              <a:solidFill>
                <a:srgbClr val="2C2F2F"/>
              </a:solidFill>
            </a:endParaRPr>
          </a:p>
          <a:p>
            <a:pPr marL="341296" indent="-341296" defTabSz="912767">
              <a:defRPr sz="1400">
                <a:latin typeface="Calibri"/>
                <a:ea typeface="Calibri"/>
                <a:cs typeface="Calibri"/>
                <a:sym typeface="Calibri"/>
              </a:defRPr>
            </a:pPr>
            <a:r>
              <a:t>AT Specialist</a:t>
            </a:r>
            <a:endParaRPr sz="2400">
              <a:solidFill>
                <a:srgbClr val="2C2F2F"/>
              </a:solidFill>
            </a:endParaRPr>
          </a:p>
          <a:p>
            <a:pPr marL="341296" indent="-341296" defTabSz="912767">
              <a:defRPr sz="1400">
                <a:latin typeface="Calibri"/>
                <a:ea typeface="Calibri"/>
                <a:cs typeface="Calibri"/>
                <a:sym typeface="Calibri"/>
              </a:defRPr>
            </a:pPr>
            <a:r>
              <a:rPr u="sng">
                <a:solidFill>
                  <a:srgbClr val="0000FF"/>
                </a:solidFill>
                <a:uFill>
                  <a:solidFill>
                    <a:srgbClr val="0000FF"/>
                  </a:solidFill>
                </a:uFill>
                <a:hlinkClick r:id="rId7"/>
              </a:rPr>
              <a:t>rachel.wilson@gatfl.gatech.edu</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AMAC Accessibility"/>
          <p:cNvSpPr txBox="1">
            <a:spLocks noGrp="1"/>
          </p:cNvSpPr>
          <p:nvPr>
            <p:ph type="title"/>
          </p:nvPr>
        </p:nvSpPr>
        <p:spPr>
          <a:prstGeom prst="rect">
            <a:avLst/>
          </a:prstGeom>
        </p:spPr>
        <p:txBody>
          <a:bodyPr>
            <a:normAutofit fontScale="90000"/>
          </a:bodyPr>
          <a:lstStyle>
            <a:lvl1pPr algn="ctr" defTabSz="373887">
              <a:defRPr sz="5119">
                <a:latin typeface="+mj-lt"/>
                <a:ea typeface="+mj-ea"/>
                <a:cs typeface="+mj-cs"/>
                <a:sym typeface="Helvetica"/>
              </a:defRPr>
            </a:lvl1pPr>
          </a:lstStyle>
          <a:p>
            <a:r>
              <a:t>AMAC Accessibility </a:t>
            </a:r>
          </a:p>
        </p:txBody>
      </p:sp>
      <p:sp>
        <p:nvSpPr>
          <p:cNvPr id="356" name="AMAC creates practical solutions that work, with a focus on utility, ease of use, and high quality.…"/>
          <p:cNvSpPr txBox="1">
            <a:spLocks noGrp="1"/>
          </p:cNvSpPr>
          <p:nvPr>
            <p:ph type="body" idx="4294967295"/>
          </p:nvPr>
        </p:nvSpPr>
        <p:spPr>
          <a:xfrm>
            <a:off x="722326" y="1111250"/>
            <a:ext cx="7164497" cy="3186865"/>
          </a:xfrm>
          <a:prstGeom prst="rect">
            <a:avLst/>
          </a:prstGeom>
        </p:spPr>
        <p:txBody>
          <a:bodyPr>
            <a:normAutofit/>
          </a:bodyPr>
          <a:lstStyle/>
          <a:p>
            <a:pPr marL="0" indent="0" defTabSz="233172">
              <a:spcBef>
                <a:spcPts val="300"/>
              </a:spcBef>
              <a:buSzTx/>
              <a:buNone/>
              <a:defRPr sz="1326">
                <a:solidFill>
                  <a:srgbClr val="FFFFFF"/>
                </a:solidFill>
                <a:latin typeface="Calibri"/>
                <a:ea typeface="Calibri"/>
                <a:cs typeface="Calibri"/>
                <a:sym typeface="Calibri"/>
              </a:defRPr>
            </a:pPr>
            <a:r>
              <a:t>AMAC creates practical solutions that work, with a focus on utility, ease of use, and high quality. </a:t>
            </a:r>
          </a:p>
          <a:p>
            <a:pPr marL="174878" indent="-174878" defTabSz="233172">
              <a:spcBef>
                <a:spcPts val="300"/>
              </a:spcBef>
              <a:defRPr sz="1326" b="1">
                <a:solidFill>
                  <a:srgbClr val="FFFFFF"/>
                </a:solidFill>
                <a:latin typeface="Calibri"/>
                <a:ea typeface="Calibri"/>
                <a:cs typeface="Calibri"/>
                <a:sym typeface="Calibri"/>
              </a:defRPr>
            </a:pPr>
            <a:r>
              <a:rPr u="sng"/>
              <a:t>Accessibility Consulting</a:t>
            </a:r>
            <a:r>
              <a:t> </a:t>
            </a:r>
            <a:r>
              <a:rPr b="0"/>
              <a:t>focuses on organizational accessibility needs with evaluation, technical assistance, customer support, and web accessibility solutions.</a:t>
            </a:r>
          </a:p>
          <a:p>
            <a:pPr marL="174878" indent="-174878" defTabSz="233172">
              <a:spcBef>
                <a:spcPts val="300"/>
              </a:spcBef>
              <a:defRPr sz="1326" b="1">
                <a:solidFill>
                  <a:srgbClr val="FFFFFF"/>
                </a:solidFill>
                <a:latin typeface="Calibri"/>
                <a:ea typeface="Calibri"/>
                <a:cs typeface="Calibri"/>
                <a:sym typeface="Calibri"/>
              </a:defRPr>
            </a:pPr>
            <a:r>
              <a:rPr u="sng"/>
              <a:t>Braille Services</a:t>
            </a:r>
            <a:r>
              <a:t> </a:t>
            </a:r>
            <a:r>
              <a:rPr b="0"/>
              <a:t>produces customized projects from both print materials and electronic text including partial books and chapters or graphics</a:t>
            </a:r>
          </a:p>
          <a:p>
            <a:pPr marL="174878" indent="-174878" defTabSz="233172">
              <a:spcBef>
                <a:spcPts val="300"/>
              </a:spcBef>
              <a:defRPr sz="1326" b="1">
                <a:solidFill>
                  <a:srgbClr val="FFFFFF"/>
                </a:solidFill>
                <a:latin typeface="Calibri"/>
                <a:ea typeface="Calibri"/>
                <a:cs typeface="Calibri"/>
                <a:sym typeface="Calibri"/>
              </a:defRPr>
            </a:pPr>
            <a:r>
              <a:rPr u="sng"/>
              <a:t>Captioning Services</a:t>
            </a:r>
            <a:r>
              <a:t> </a:t>
            </a:r>
            <a:r>
              <a:rPr b="0"/>
              <a:t>makes classrooms, meetings, labs and other audio environments fully accessible for deaf or hard-of-hearing.</a:t>
            </a:r>
          </a:p>
          <a:p>
            <a:pPr marL="174878" indent="-174878" defTabSz="233172">
              <a:spcBef>
                <a:spcPts val="300"/>
              </a:spcBef>
              <a:defRPr sz="1326" b="1">
                <a:solidFill>
                  <a:srgbClr val="FFFFFF"/>
                </a:solidFill>
                <a:latin typeface="Calibri"/>
                <a:ea typeface="Calibri"/>
                <a:cs typeface="Calibri"/>
                <a:sym typeface="Calibri"/>
              </a:defRPr>
            </a:pPr>
            <a:r>
              <a:rPr u="sng"/>
              <a:t>Professional E-Text Producers</a:t>
            </a:r>
            <a:r>
              <a:t> </a:t>
            </a:r>
            <a:r>
              <a:rPr b="0"/>
              <a:t>provide high-quality e-text in many formats such as PDF, DOC, DAISY, and HTML.</a:t>
            </a:r>
          </a:p>
          <a:p>
            <a:pPr marL="174878" indent="-174878" defTabSz="233172">
              <a:spcBef>
                <a:spcPts val="300"/>
              </a:spcBef>
              <a:defRPr sz="1326" b="1">
                <a:solidFill>
                  <a:srgbClr val="FFFFFF"/>
                </a:solidFill>
                <a:latin typeface="Calibri"/>
                <a:ea typeface="Calibri"/>
                <a:cs typeface="Calibri"/>
                <a:sym typeface="Calibri"/>
              </a:defRPr>
            </a:pPr>
            <a:r>
              <a:rPr u="sng"/>
              <a:t>Certified Assistive Technology</a:t>
            </a:r>
            <a:r>
              <a:t> team </a:t>
            </a:r>
            <a:r>
              <a:rPr b="0"/>
              <a:t>provides on-site and remote assessments, demonstrations, training and technical assistance for education, work, and daily living environments. </a:t>
            </a:r>
          </a:p>
          <a:p>
            <a:pPr marL="174878" indent="-174878" defTabSz="233172">
              <a:spcBef>
                <a:spcPts val="300"/>
              </a:spcBef>
              <a:defRPr sz="1326">
                <a:latin typeface="Calibri"/>
                <a:ea typeface="Calibri"/>
                <a:cs typeface="Calibri"/>
                <a:sym typeface="Calibri"/>
              </a:defRPr>
            </a:pPr>
            <a:r>
              <a:rPr>
                <a:solidFill>
                  <a:srgbClr val="FFFFFF"/>
                </a:solidFill>
              </a:rPr>
              <a:t>For more information: </a:t>
            </a:r>
            <a:r>
              <a:rPr u="sng">
                <a:solidFill>
                  <a:srgbClr val="0000FF"/>
                </a:solidFill>
                <a:uFill>
                  <a:solidFill>
                    <a:srgbClr val="0000FF"/>
                  </a:solidFill>
                </a:uFill>
                <a:hlinkClick r:id="rId2"/>
              </a:rPr>
              <a:t>www.amacusg.org</a:t>
            </a:r>
            <a:r>
              <a:t>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Your Presenters"/>
          <p:cNvSpPr txBox="1">
            <a:spLocks noGrp="1"/>
          </p:cNvSpPr>
          <p:nvPr>
            <p:ph type="title"/>
          </p:nvPr>
        </p:nvSpPr>
        <p:spPr>
          <a:prstGeom prst="rect">
            <a:avLst/>
          </a:prstGeom>
        </p:spPr>
        <p:txBody>
          <a:bodyPr/>
          <a:lstStyle/>
          <a:p>
            <a:r>
              <a:t>Your Presenters</a:t>
            </a:r>
          </a:p>
        </p:txBody>
      </p:sp>
      <p:pic>
        <p:nvPicPr>
          <p:cNvPr id="486" name="IMAGE: Danny Housley and Ken Mitchell smile at the camera" descr="IMAGE: Danny Housley and Ken Mitchell smile at the camera"/>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4156" y="1959429"/>
            <a:ext cx="4210260" cy="273862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Media Access"/>
          <p:cNvSpPr txBox="1">
            <a:spLocks noGrp="1"/>
          </p:cNvSpPr>
          <p:nvPr>
            <p:ph type="title"/>
          </p:nvPr>
        </p:nvSpPr>
        <p:spPr>
          <a:prstGeom prst="rect">
            <a:avLst/>
          </a:prstGeom>
        </p:spPr>
        <p:txBody>
          <a:bodyPr/>
          <a:lstStyle/>
          <a:p>
            <a:r>
              <a:t>Media Access</a:t>
            </a:r>
          </a:p>
        </p:txBody>
      </p:sp>
      <p:sp>
        <p:nvSpPr>
          <p:cNvPr id="492" name="Information access is important for staying connected to your community…"/>
          <p:cNvSpPr txBox="1">
            <a:spLocks noGrp="1"/>
          </p:cNvSpPr>
          <p:nvPr>
            <p:ph type="body" idx="1"/>
          </p:nvPr>
        </p:nvSpPr>
        <p:spPr>
          <a:prstGeom prst="rect">
            <a:avLst/>
          </a:prstGeom>
        </p:spPr>
        <p:txBody>
          <a:bodyPr/>
          <a:lstStyle/>
          <a:p>
            <a:pPr marL="228600" indent="-228600">
              <a:buSzPct val="100000"/>
              <a:buChar char="•"/>
            </a:pPr>
            <a:r>
              <a:t>Information access is important for staying connected to your community</a:t>
            </a:r>
          </a:p>
          <a:p>
            <a:pPr marL="228600" indent="-228600">
              <a:buSzPct val="100000"/>
              <a:buChar char="•"/>
            </a:pPr>
            <a:endParaRPr/>
          </a:p>
          <a:p>
            <a:pPr marL="228600" indent="-228600">
              <a:buSzPct val="100000"/>
              <a:buChar char="•"/>
            </a:pPr>
            <a:r>
              <a:t>Variety of methods for accessing information, some programs are disability specific </a:t>
            </a:r>
          </a:p>
          <a:p>
            <a:pPr marL="228600" indent="-228600">
              <a:buSzPct val="100000"/>
              <a:buChar char="•"/>
            </a:pPr>
            <a:endParaRPr/>
          </a:p>
          <a:p>
            <a:pPr marL="228600" indent="-228600">
              <a:buSzPct val="100000"/>
              <a:buChar char="•"/>
            </a:pPr>
            <a:r>
              <a:t>In Georgia, the CILS and ATAP work closely with the Georgia Radio Reading Service </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Georgia Radio Reading Service"/>
          <p:cNvSpPr txBox="1">
            <a:spLocks noGrp="1"/>
          </p:cNvSpPr>
          <p:nvPr>
            <p:ph type="title"/>
          </p:nvPr>
        </p:nvSpPr>
        <p:spPr>
          <a:prstGeom prst="rect">
            <a:avLst/>
          </a:prstGeom>
        </p:spPr>
        <p:txBody>
          <a:bodyPr/>
          <a:lstStyle/>
          <a:p>
            <a:r>
              <a:t>Georgia Radio Reading Service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Georgia Radio Reading Service…"/>
          <p:cNvSpPr txBox="1">
            <a:spLocks noGrp="1"/>
          </p:cNvSpPr>
          <p:nvPr>
            <p:ph type="title"/>
          </p:nvPr>
        </p:nvSpPr>
        <p:spPr>
          <a:prstGeom prst="rect">
            <a:avLst/>
          </a:prstGeom>
        </p:spPr>
        <p:txBody>
          <a:bodyPr>
            <a:normAutofit fontScale="90000"/>
          </a:bodyPr>
          <a:lstStyle/>
          <a:p>
            <a:pPr defTabSz="315468">
              <a:defRPr sz="1932"/>
            </a:pPr>
            <a:r>
              <a:t>Georgia Radio Reading Service </a:t>
            </a:r>
          </a:p>
          <a:p>
            <a:pPr defTabSz="315468">
              <a:defRPr sz="1932"/>
            </a:pPr>
            <a:r>
              <a:t>(GARRS)</a:t>
            </a:r>
          </a:p>
        </p:txBody>
      </p:sp>
      <p:sp>
        <p:nvSpPr>
          <p:cNvPr id="497" name="The mission of the Georgia Radio Reading Service (GaRRS) is to improve the quality of life for every Georgian who is blind, visually-impaired, or has difficulty with the printed word. Volunteer readers from across Georgia record approximately 200 different programs each month including essential local information, local and national newspapers, popular books, and an array of magazines and quality-of-life programming. The programming is broadcast 24 hours a day, 7 days a week and accessed by using a special radio, through our online webstream, by telephone, or by using a mobile app. Through these means we are able to provide our listeners with information, entertainment, and connections to their local communities."/>
          <p:cNvSpPr txBox="1">
            <a:spLocks noGrp="1"/>
          </p:cNvSpPr>
          <p:nvPr>
            <p:ph type="body" idx="1"/>
          </p:nvPr>
        </p:nvSpPr>
        <p:spPr>
          <a:xfrm>
            <a:off x="3575050" y="1076325"/>
            <a:ext cx="5254479" cy="3822932"/>
          </a:xfrm>
          <a:prstGeom prst="rect">
            <a:avLst/>
          </a:prstGeom>
        </p:spPr>
        <p:txBody>
          <a:bodyPr>
            <a:normAutofit lnSpcReduction="10000"/>
          </a:bodyPr>
          <a:lstStyle>
            <a:lvl1pPr defTabSz="292607">
              <a:spcBef>
                <a:spcPts val="300"/>
              </a:spcBef>
              <a:defRPr sz="1536"/>
            </a:lvl1pPr>
          </a:lstStyle>
          <a:p>
            <a:r>
              <a:t>The mission of the Georgia Radio Reading Service (GaRRS) is to improve the quality of life for every Georgian who is blind, visually-impaired, or has difficulty with the printed word. Volunteer readers from across Georgia record approximately 200 different programs each month including essential local information, local and national newspapers, popular books, and an array of magazines and quality-of-life programming. The programming is broadcast 24 hours a day, 7 days a week and accessed by using a special radio, through our online webstream, by telephone, or by using a mobile app. Through these means we are able to provide our listeners with information, entertainment, and connections to their local communities.</a:t>
            </a:r>
          </a:p>
        </p:txBody>
      </p:sp>
      <p:pic>
        <p:nvPicPr>
          <p:cNvPr id="498" name="IMAGE: the Georgia Radio Reading Service Logo" descr="IMAGE: the Georgia Radio Reading Servic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409" y="2229225"/>
            <a:ext cx="2638366" cy="68505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Access Methods"/>
          <p:cNvSpPr txBox="1">
            <a:spLocks noGrp="1"/>
          </p:cNvSpPr>
          <p:nvPr>
            <p:ph type="title"/>
          </p:nvPr>
        </p:nvSpPr>
        <p:spPr>
          <a:prstGeom prst="rect">
            <a:avLst/>
          </a:prstGeom>
        </p:spPr>
        <p:txBody>
          <a:bodyPr/>
          <a:lstStyle/>
          <a:p>
            <a:r>
              <a:t>Access Methods</a:t>
            </a:r>
          </a:p>
        </p:txBody>
      </p:sp>
      <p:sp>
        <p:nvSpPr>
          <p:cNvPr id="501" name="Radio…"/>
          <p:cNvSpPr txBox="1">
            <a:spLocks noGrp="1"/>
          </p:cNvSpPr>
          <p:nvPr>
            <p:ph type="body" sz="half" idx="1"/>
          </p:nvPr>
        </p:nvSpPr>
        <p:spPr>
          <a:xfrm>
            <a:off x="176226" y="1200150"/>
            <a:ext cx="3653515" cy="3551436"/>
          </a:xfrm>
          <a:prstGeom prst="rect">
            <a:avLst/>
          </a:prstGeom>
        </p:spPr>
        <p:txBody>
          <a:bodyPr/>
          <a:lstStyle/>
          <a:p>
            <a:pPr marL="228600" indent="-228600">
              <a:buSzPct val="100000"/>
              <a:buChar char="•"/>
            </a:pPr>
            <a:r>
              <a:t>Radio</a:t>
            </a:r>
          </a:p>
          <a:p>
            <a:pPr marL="228600" indent="-228600">
              <a:buSzPct val="100000"/>
              <a:buChar char="•"/>
            </a:pPr>
            <a:endParaRPr/>
          </a:p>
          <a:p>
            <a:pPr marL="228600" indent="-228600">
              <a:buSzPct val="100000"/>
              <a:buChar char="•"/>
            </a:pPr>
            <a:r>
              <a:t>Online</a:t>
            </a:r>
          </a:p>
          <a:p>
            <a:pPr marL="228600" indent="-228600">
              <a:buSzPct val="100000"/>
              <a:buChar char="•"/>
            </a:pPr>
            <a:endParaRPr/>
          </a:p>
          <a:p>
            <a:pPr marL="228600" indent="-228600">
              <a:buSzPct val="100000"/>
              <a:buChar char="•"/>
            </a:pPr>
            <a:r>
              <a:t>Telephone</a:t>
            </a:r>
          </a:p>
          <a:p>
            <a:pPr marL="228600" indent="-228600">
              <a:buSzPct val="100000"/>
              <a:buChar char="•"/>
            </a:pPr>
            <a:endParaRPr/>
          </a:p>
          <a:p>
            <a:pPr marL="228600" indent="-228600">
              <a:buSzPct val="100000"/>
              <a:buChar char="•"/>
            </a:pPr>
            <a:r>
              <a:t>Mobile App </a:t>
            </a:r>
          </a:p>
        </p:txBody>
      </p:sp>
      <p:pic>
        <p:nvPicPr>
          <p:cNvPr id="502" name="IMAGE: a drawing of a satellite dish with radio waves broadcasting from it " descr="IMAGE: a drawing of a satellite dish with radio waves broadcasting from it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2165" y="2101564"/>
            <a:ext cx="3154523" cy="174860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disABILITY LINK and GARRS"/>
          <p:cNvSpPr txBox="1">
            <a:spLocks noGrp="1"/>
          </p:cNvSpPr>
          <p:nvPr>
            <p:ph type="title"/>
          </p:nvPr>
        </p:nvSpPr>
        <p:spPr>
          <a:prstGeom prst="rect">
            <a:avLst/>
          </a:prstGeom>
        </p:spPr>
        <p:txBody>
          <a:bodyPr/>
          <a:lstStyle/>
          <a:p>
            <a:r>
              <a:t>disABILITY LINK and GARRS</a:t>
            </a:r>
          </a:p>
        </p:txBody>
      </p:sp>
      <p:sp>
        <p:nvSpPr>
          <p:cNvPr id="505" name="10 years…"/>
          <p:cNvSpPr txBox="1">
            <a:spLocks noGrp="1"/>
          </p:cNvSpPr>
          <p:nvPr>
            <p:ph type="body" sz="half" idx="1"/>
          </p:nvPr>
        </p:nvSpPr>
        <p:spPr>
          <a:prstGeom prst="rect">
            <a:avLst/>
          </a:prstGeom>
        </p:spPr>
        <p:txBody>
          <a:bodyPr/>
          <a:lstStyle/>
          <a:p>
            <a:pPr marL="228600" indent="-228600">
              <a:buSzPct val="100000"/>
              <a:buChar char="•"/>
            </a:pPr>
            <a:r>
              <a:t>10 years</a:t>
            </a:r>
          </a:p>
          <a:p>
            <a:pPr marL="228600" indent="-228600">
              <a:buSzPct val="100000"/>
              <a:buChar char="•"/>
            </a:pPr>
            <a:endParaRPr/>
          </a:p>
          <a:p>
            <a:pPr marL="228600" indent="-228600">
              <a:buSzPct val="100000"/>
              <a:buChar char="•"/>
            </a:pPr>
            <a:r>
              <a:t>Advocacy updates, transportation, youth and AT</a:t>
            </a:r>
          </a:p>
          <a:p>
            <a:pPr marL="228600" indent="-228600">
              <a:buSzPct val="100000"/>
              <a:buChar char="•"/>
            </a:pPr>
            <a:endParaRPr/>
          </a:p>
          <a:p>
            <a:pPr marL="228600" indent="-228600">
              <a:buSzPct val="100000"/>
              <a:buChar char="•"/>
            </a:pPr>
            <a:r>
              <a:t>Played 3 times/week</a:t>
            </a:r>
          </a:p>
        </p:txBody>
      </p:sp>
      <p:pic>
        <p:nvPicPr>
          <p:cNvPr id="506" name="IMAGE: disABILITY LINK logo " descr="IMAGE: disABILITY LINK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9509" y="1622124"/>
            <a:ext cx="2550127" cy="25501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ools for Life and GARRS"/>
          <p:cNvSpPr txBox="1">
            <a:spLocks noGrp="1"/>
          </p:cNvSpPr>
          <p:nvPr>
            <p:ph type="title"/>
          </p:nvPr>
        </p:nvSpPr>
        <p:spPr>
          <a:prstGeom prst="rect">
            <a:avLst/>
          </a:prstGeom>
        </p:spPr>
        <p:txBody>
          <a:bodyPr/>
          <a:lstStyle/>
          <a:p>
            <a:r>
              <a:t>Tools for Life and GARRS</a:t>
            </a:r>
          </a:p>
        </p:txBody>
      </p:sp>
      <p:sp>
        <p:nvSpPr>
          <p:cNvPr id="509" name="Assistive Technology…"/>
          <p:cNvSpPr txBox="1">
            <a:spLocks noGrp="1"/>
          </p:cNvSpPr>
          <p:nvPr>
            <p:ph type="body" sz="half" idx="1"/>
          </p:nvPr>
        </p:nvSpPr>
        <p:spPr>
          <a:prstGeom prst="rect">
            <a:avLst/>
          </a:prstGeom>
        </p:spPr>
        <p:txBody>
          <a:bodyPr>
            <a:normAutofit lnSpcReduction="10000"/>
          </a:bodyPr>
          <a:lstStyle/>
          <a:p>
            <a:pPr marL="203454" indent="-203454" defTabSz="406908">
              <a:buSzPct val="100000"/>
              <a:buChar char="•"/>
              <a:defRPr sz="2136"/>
            </a:pPr>
            <a:r>
              <a:t>Assistive Technology </a:t>
            </a:r>
          </a:p>
          <a:p>
            <a:pPr marL="203454" indent="-203454" defTabSz="406908">
              <a:buSzPct val="100000"/>
              <a:buChar char="•"/>
              <a:defRPr sz="2136"/>
            </a:pPr>
            <a:endParaRPr/>
          </a:p>
          <a:p>
            <a:pPr marL="203454" indent="-203454" defTabSz="406908">
              <a:buSzPct val="100000"/>
              <a:buChar char="•"/>
              <a:defRPr sz="2136"/>
            </a:pPr>
            <a:r>
              <a:t>Reviews</a:t>
            </a:r>
          </a:p>
          <a:p>
            <a:pPr marL="203454" indent="-203454" defTabSz="406908">
              <a:buSzPct val="100000"/>
              <a:buChar char="•"/>
              <a:defRPr sz="2136"/>
            </a:pPr>
            <a:endParaRPr/>
          </a:p>
          <a:p>
            <a:pPr marL="203454" indent="-203454" defTabSz="406908">
              <a:buSzPct val="100000"/>
              <a:buChar char="•"/>
              <a:defRPr sz="2136"/>
            </a:pPr>
            <a:r>
              <a:t>Financial Education</a:t>
            </a:r>
          </a:p>
          <a:p>
            <a:pPr marL="203454" indent="-203454" defTabSz="406908">
              <a:buSzPct val="100000"/>
              <a:buChar char="•"/>
              <a:defRPr sz="2136"/>
            </a:pPr>
            <a:endParaRPr/>
          </a:p>
          <a:p>
            <a:pPr marL="203454" indent="-203454" defTabSz="406908">
              <a:buSzPct val="100000"/>
              <a:buChar char="•"/>
              <a:defRPr sz="2136"/>
            </a:pPr>
            <a:r>
              <a:t>AMAC promotions</a:t>
            </a:r>
          </a:p>
          <a:p>
            <a:pPr marL="203454" indent="-203454" defTabSz="406908">
              <a:buSzPct val="100000"/>
              <a:buChar char="•"/>
              <a:defRPr sz="2136"/>
            </a:pPr>
            <a:endParaRPr/>
          </a:p>
          <a:p>
            <a:pPr marL="203454" indent="-203454" defTabSz="406908">
              <a:buSzPct val="100000"/>
              <a:buChar char="•"/>
              <a:defRPr sz="2136"/>
            </a:pPr>
            <a:r>
              <a:t>70 recordings (and counting)</a:t>
            </a:r>
          </a:p>
        </p:txBody>
      </p:sp>
      <p:pic>
        <p:nvPicPr>
          <p:cNvPr id="510" name="IMAGE: Tools for Life logo " descr="IMAGE: Tools for Life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185" y="1612215"/>
            <a:ext cx="2446119" cy="244612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BARD"/>
          <p:cNvSpPr txBox="1">
            <a:spLocks noGrp="1"/>
          </p:cNvSpPr>
          <p:nvPr>
            <p:ph type="title"/>
          </p:nvPr>
        </p:nvSpPr>
        <p:spPr>
          <a:prstGeom prst="rect">
            <a:avLst/>
          </a:prstGeom>
        </p:spPr>
        <p:txBody>
          <a:bodyPr/>
          <a:lstStyle/>
          <a:p>
            <a:r>
              <a:t>BARD</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Braille and Audio Reading Download"/>
          <p:cNvSpPr txBox="1">
            <a:spLocks noGrp="1"/>
          </p:cNvSpPr>
          <p:nvPr>
            <p:ph type="title"/>
          </p:nvPr>
        </p:nvSpPr>
        <p:spPr>
          <a:prstGeom prst="rect">
            <a:avLst/>
          </a:prstGeom>
        </p:spPr>
        <p:txBody>
          <a:bodyPr>
            <a:normAutofit fontScale="90000"/>
          </a:bodyPr>
          <a:lstStyle>
            <a:lvl1pPr defTabSz="448055">
              <a:defRPr sz="2744"/>
            </a:lvl1pPr>
          </a:lstStyle>
          <a:p>
            <a:r>
              <a:t>Braille and Audio Reading Download</a:t>
            </a:r>
          </a:p>
        </p:txBody>
      </p:sp>
      <p:sp>
        <p:nvSpPr>
          <p:cNvPr id="515" name="Free program from NLS…"/>
          <p:cNvSpPr txBox="1">
            <a:spLocks noGrp="1"/>
          </p:cNvSpPr>
          <p:nvPr>
            <p:ph type="body" sz="half" idx="1"/>
          </p:nvPr>
        </p:nvSpPr>
        <p:spPr>
          <a:prstGeom prst="rect">
            <a:avLst/>
          </a:prstGeom>
        </p:spPr>
        <p:txBody>
          <a:bodyPr>
            <a:normAutofit lnSpcReduction="10000"/>
          </a:bodyPr>
          <a:lstStyle/>
          <a:p>
            <a:pPr marL="212597" indent="-212597" defTabSz="425195">
              <a:buSzPct val="100000"/>
              <a:buChar char="•"/>
              <a:defRPr sz="2232"/>
            </a:pPr>
            <a:r>
              <a:t>Free program from NLS</a:t>
            </a:r>
          </a:p>
          <a:p>
            <a:pPr marL="212597" indent="-212597" defTabSz="425195">
              <a:buSzPct val="100000"/>
              <a:buChar char="•"/>
              <a:defRPr sz="2232"/>
            </a:pPr>
            <a:endParaRPr/>
          </a:p>
          <a:p>
            <a:pPr marL="212597" indent="-212597" defTabSz="425195">
              <a:buSzPct val="100000"/>
              <a:buChar char="•"/>
              <a:defRPr sz="2232"/>
            </a:pPr>
            <a:r>
              <a:t>Braille or electronic format</a:t>
            </a:r>
          </a:p>
          <a:p>
            <a:pPr marL="212597" indent="-212597" defTabSz="425195">
              <a:buSzPct val="100000"/>
              <a:buChar char="•"/>
              <a:defRPr sz="2232"/>
            </a:pPr>
            <a:endParaRPr/>
          </a:p>
          <a:p>
            <a:pPr marL="212597" indent="-212597" defTabSz="425195">
              <a:buSzPct val="100000"/>
              <a:buChar char="•"/>
              <a:defRPr sz="2232"/>
            </a:pPr>
            <a:r>
              <a:t>Variety of access methods</a:t>
            </a:r>
          </a:p>
          <a:p>
            <a:pPr marL="212597" indent="-212597" defTabSz="425195">
              <a:buSzPct val="100000"/>
              <a:buChar char="•"/>
              <a:defRPr sz="2232"/>
            </a:pPr>
            <a:endParaRPr/>
          </a:p>
          <a:p>
            <a:pPr marL="212597" indent="-212597" defTabSz="425195">
              <a:buSzPct val="100000"/>
              <a:buChar char="•"/>
              <a:defRPr sz="2232"/>
            </a:pPr>
            <a:r>
              <a:t>Free!</a:t>
            </a:r>
          </a:p>
        </p:txBody>
      </p:sp>
      <p:pic>
        <p:nvPicPr>
          <p:cNvPr id="516" name="IMAGE: BARD mobile app logo " descr="IMAGE: BARD mobile app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5108" y="1493643"/>
            <a:ext cx="2807089" cy="280708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Devices for BARD"/>
          <p:cNvSpPr txBox="1">
            <a:spLocks noGrp="1"/>
          </p:cNvSpPr>
          <p:nvPr>
            <p:ph type="title"/>
          </p:nvPr>
        </p:nvSpPr>
        <p:spPr>
          <a:prstGeom prst="rect">
            <a:avLst/>
          </a:prstGeom>
        </p:spPr>
        <p:txBody>
          <a:bodyPr/>
          <a:lstStyle/>
          <a:p>
            <a:r>
              <a:t>Devices for BARD</a:t>
            </a:r>
          </a:p>
        </p:txBody>
      </p:sp>
      <p:pic>
        <p:nvPicPr>
          <p:cNvPr id="519" name="IMAGE: an NLS player with book boxes " descr="IMAGE: an NLS player with book boxe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454" y="1253699"/>
            <a:ext cx="2728576" cy="1534825"/>
          </a:xfrm>
          <a:prstGeom prst="rect">
            <a:avLst/>
          </a:prstGeom>
          <a:ln w="12700">
            <a:miter lim="400000"/>
          </a:ln>
        </p:spPr>
      </p:pic>
      <p:pic>
        <p:nvPicPr>
          <p:cNvPr id="520" name="IMAGE: an iPad displaying the BARD app" descr="IMAGE: an iPad displaying the BARD ap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74771" y="2959982"/>
            <a:ext cx="3051694" cy="1948992"/>
          </a:xfrm>
          <a:prstGeom prst="rect">
            <a:avLst/>
          </a:prstGeom>
          <a:ln w="12700">
            <a:miter lim="400000"/>
          </a:ln>
        </p:spPr>
      </p:pic>
      <p:pic>
        <p:nvPicPr>
          <p:cNvPr id="521" name="IMAGE: a victor reader" descr="IMAGE: a victor read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7427" y="1259009"/>
            <a:ext cx="870332" cy="1524205"/>
          </a:xfrm>
          <a:prstGeom prst="rect">
            <a:avLst/>
          </a:prstGeom>
          <a:ln w="12700">
            <a:miter lim="400000"/>
          </a:ln>
        </p:spPr>
      </p:pic>
      <p:pic>
        <p:nvPicPr>
          <p:cNvPr id="522" name="IMAGE: a Braille note from Humanware " descr="IMAGE: a Braille note from Humanware "/>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8363" y="3349128"/>
            <a:ext cx="2919469" cy="1233889"/>
          </a:xfrm>
          <a:prstGeom prst="rect">
            <a:avLst/>
          </a:prstGeom>
          <a:ln w="12700">
            <a:miter lim="400000"/>
          </a:ln>
        </p:spPr>
      </p:pic>
      <p:pic>
        <p:nvPicPr>
          <p:cNvPr id="523" name="IMAGE: an open book printed in Braille" descr="IMAGE: an open book printed in Brail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9179" y="1259009"/>
            <a:ext cx="2032274" cy="15242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ools for Life"/>
          <p:cNvSpPr txBox="1">
            <a:spLocks noGrp="1"/>
          </p:cNvSpPr>
          <p:nvPr>
            <p:ph type="title"/>
          </p:nvPr>
        </p:nvSpPr>
        <p:spPr>
          <a:prstGeom prst="rect">
            <a:avLst/>
          </a:prstGeom>
        </p:spPr>
        <p:txBody>
          <a:bodyPr>
            <a:normAutofit fontScale="90000"/>
          </a:bodyPr>
          <a:lstStyle>
            <a:lvl1pPr algn="ctr" defTabSz="373887">
              <a:defRPr sz="5119">
                <a:latin typeface="+mj-lt"/>
                <a:ea typeface="+mj-ea"/>
                <a:cs typeface="+mj-cs"/>
                <a:sym typeface="Helvetica"/>
              </a:defRPr>
            </a:lvl1pPr>
          </a:lstStyle>
          <a:p>
            <a:r>
              <a:t>Tools for Life</a:t>
            </a:r>
          </a:p>
        </p:txBody>
      </p:sp>
      <p:sp>
        <p:nvSpPr>
          <p:cNvPr id="359" name="Tools for Life, Georgia's Assistive Technology Act Program, is dedicated to increasing access to and acquisition of assistive technology (AT) devices and services for Georgians of all ages and disabilities so they can live, learn, work and play independently and with greater freedom in communities of their choice."/>
          <p:cNvSpPr txBox="1">
            <a:spLocks noGrp="1"/>
          </p:cNvSpPr>
          <p:nvPr>
            <p:ph type="body" sz="half" idx="4294967295"/>
          </p:nvPr>
        </p:nvSpPr>
        <p:spPr>
          <a:xfrm>
            <a:off x="2654409" y="1223404"/>
            <a:ext cx="4038601" cy="3120230"/>
          </a:xfrm>
          <a:prstGeom prst="rect">
            <a:avLst/>
          </a:prstGeom>
        </p:spPr>
        <p:txBody>
          <a:bodyPr>
            <a:normAutofit/>
          </a:bodyPr>
          <a:lstStyle>
            <a:lvl1pPr marL="0" indent="0" defTabSz="282274">
              <a:lnSpc>
                <a:spcPct val="90000"/>
              </a:lnSpc>
              <a:spcBef>
                <a:spcPts val="300"/>
              </a:spcBef>
              <a:buSzTx/>
              <a:buNone/>
              <a:defRPr sz="2016">
                <a:solidFill>
                  <a:srgbClr val="FFFFFF"/>
                </a:solidFill>
                <a:latin typeface="Calibri"/>
                <a:ea typeface="Calibri"/>
                <a:cs typeface="Calibri"/>
                <a:sym typeface="Calibri"/>
              </a:defRPr>
            </a:lvl1pPr>
          </a:lstStyle>
          <a:p>
            <a:r>
              <a:rPr dirty="0"/>
              <a:t>Tools for Life, Georgia's Assistive Technology Act Program, is dedicated to increasing access to and acquisition of assistive technology (AT) devices and services for Georgians of all ages and disabilities so they can live, learn, work and play independently and with greater freedom in communities of their choice.</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hat All May Read”"/>
          <p:cNvSpPr txBox="1">
            <a:spLocks noGrp="1"/>
          </p:cNvSpPr>
          <p:nvPr>
            <p:ph type="title"/>
          </p:nvPr>
        </p:nvSpPr>
        <p:spPr>
          <a:prstGeom prst="rect">
            <a:avLst/>
          </a:prstGeom>
        </p:spPr>
        <p:txBody>
          <a:bodyPr/>
          <a:lstStyle/>
          <a:p>
            <a:pPr lvl="1" algn="l">
              <a:defRPr sz="2800"/>
            </a:pPr>
            <a:r>
              <a:t>“That All May Read”</a:t>
            </a:r>
          </a:p>
        </p:txBody>
      </p:sp>
      <p:sp>
        <p:nvSpPr>
          <p:cNvPr id="526" name="To sign up for the BARD program visit:…"/>
          <p:cNvSpPr txBox="1">
            <a:spLocks noGrp="1"/>
          </p:cNvSpPr>
          <p:nvPr>
            <p:ph type="body" idx="1"/>
          </p:nvPr>
        </p:nvSpPr>
        <p:spPr>
          <a:prstGeom prst="rect">
            <a:avLst/>
          </a:prstGeom>
        </p:spPr>
        <p:txBody>
          <a:bodyPr anchor="ctr"/>
          <a:lstStyle/>
          <a:p>
            <a:pPr algn="ctr"/>
            <a:r>
              <a:t>To sign up for the BARD program visit:</a:t>
            </a:r>
          </a:p>
          <a:p>
            <a:pPr algn="ctr">
              <a:defRPr>
                <a:solidFill>
                  <a:schemeClr val="accent1">
                    <a:lumOff val="23725"/>
                  </a:schemeClr>
                </a:solidFill>
              </a:defRPr>
            </a:pPr>
            <a:r>
              <a:rPr u="sng">
                <a:uFill>
                  <a:solidFill>
                    <a:srgbClr val="0000FF"/>
                  </a:solidFill>
                </a:uFill>
                <a:hlinkClick r:id="rId2"/>
              </a:rPr>
              <a:t>www.nls.org/thatallmayread</a:t>
            </a:r>
          </a:p>
          <a:p>
            <a:pPr algn="ctr"/>
            <a:r>
              <a:t>1-888-657-7323</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NFB Newsline"/>
          <p:cNvSpPr txBox="1">
            <a:spLocks noGrp="1"/>
          </p:cNvSpPr>
          <p:nvPr>
            <p:ph type="title"/>
          </p:nvPr>
        </p:nvSpPr>
        <p:spPr>
          <a:prstGeom prst="rect">
            <a:avLst/>
          </a:prstGeom>
        </p:spPr>
        <p:txBody>
          <a:bodyPr/>
          <a:lstStyle/>
          <a:p>
            <a:r>
              <a:t>NFB Newsline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Audible Universal Information Access Service"/>
          <p:cNvSpPr txBox="1">
            <a:spLocks noGrp="1"/>
          </p:cNvSpPr>
          <p:nvPr>
            <p:ph type="title"/>
          </p:nvPr>
        </p:nvSpPr>
        <p:spPr>
          <a:prstGeom prst="rect">
            <a:avLst/>
          </a:prstGeom>
        </p:spPr>
        <p:txBody>
          <a:bodyPr>
            <a:normAutofit fontScale="90000"/>
          </a:bodyPr>
          <a:lstStyle>
            <a:lvl1pPr defTabSz="365760">
              <a:defRPr sz="2240"/>
            </a:lvl1pPr>
          </a:lstStyle>
          <a:p>
            <a:r>
              <a:t>Audible Universal Information Access Service</a:t>
            </a:r>
          </a:p>
        </p:txBody>
      </p:sp>
      <p:sp>
        <p:nvSpPr>
          <p:cNvPr id="531" name="For people with print related disabilities…"/>
          <p:cNvSpPr txBox="1">
            <a:spLocks noGrp="1"/>
          </p:cNvSpPr>
          <p:nvPr>
            <p:ph type="body" sz="half" idx="1"/>
          </p:nvPr>
        </p:nvSpPr>
        <p:spPr>
          <a:xfrm>
            <a:off x="4877958" y="1316104"/>
            <a:ext cx="4038601" cy="3595303"/>
          </a:xfrm>
          <a:prstGeom prst="rect">
            <a:avLst/>
          </a:prstGeom>
        </p:spPr>
        <p:txBody>
          <a:bodyPr/>
          <a:lstStyle/>
          <a:p>
            <a:pPr marL="182880" indent="-182880" defTabSz="365760">
              <a:spcBef>
                <a:spcPts val="400"/>
              </a:spcBef>
              <a:buSzPct val="100000"/>
              <a:buChar char="•"/>
              <a:defRPr sz="1920"/>
            </a:pPr>
            <a:r>
              <a:t>For people with print related disabilities</a:t>
            </a:r>
          </a:p>
          <a:p>
            <a:pPr marL="182880" indent="-182880" defTabSz="365760">
              <a:spcBef>
                <a:spcPts val="400"/>
              </a:spcBef>
              <a:buSzPct val="100000"/>
              <a:buChar char="•"/>
              <a:defRPr sz="1920"/>
            </a:pPr>
            <a:endParaRPr/>
          </a:p>
          <a:p>
            <a:pPr marL="182880" indent="-182880" defTabSz="365760">
              <a:spcBef>
                <a:spcPts val="400"/>
              </a:spcBef>
              <a:buSzPct val="100000"/>
              <a:buChar char="•"/>
              <a:defRPr sz="1920"/>
            </a:pPr>
            <a:r>
              <a:t>500</a:t>
            </a:r>
            <a:r>
              <a:rPr sz="2000"/>
              <a:t>+ publications</a:t>
            </a:r>
          </a:p>
          <a:p>
            <a:pPr marL="182880" indent="-182880" defTabSz="365760">
              <a:spcBef>
                <a:spcPts val="400"/>
              </a:spcBef>
              <a:buSzPct val="100000"/>
              <a:buChar char="•"/>
              <a:defRPr sz="1920"/>
            </a:pPr>
            <a:endParaRPr sz="2000"/>
          </a:p>
          <a:p>
            <a:pPr marL="190500" indent="-190500" defTabSz="365760">
              <a:spcBef>
                <a:spcPts val="400"/>
              </a:spcBef>
              <a:buSzPct val="100000"/>
              <a:buChar char="•"/>
              <a:defRPr sz="1920"/>
            </a:pPr>
            <a:r>
              <a:rPr sz="2000"/>
              <a:t>Weather alerts</a:t>
            </a:r>
          </a:p>
          <a:p>
            <a:pPr marL="182880" indent="-182880" defTabSz="365760">
              <a:spcBef>
                <a:spcPts val="400"/>
              </a:spcBef>
              <a:buSzPct val="100000"/>
              <a:buChar char="•"/>
              <a:defRPr sz="1920"/>
            </a:pPr>
            <a:endParaRPr sz="2000"/>
          </a:p>
          <a:p>
            <a:pPr marL="190500" indent="-190500" defTabSz="365760">
              <a:spcBef>
                <a:spcPts val="400"/>
              </a:spcBef>
              <a:buSzPct val="100000"/>
              <a:buChar char="•"/>
              <a:defRPr sz="1920"/>
            </a:pPr>
            <a:r>
              <a:rPr sz="2000"/>
              <a:t>TV listings</a:t>
            </a:r>
          </a:p>
          <a:p>
            <a:pPr marL="182880" indent="-182880" defTabSz="365760">
              <a:spcBef>
                <a:spcPts val="400"/>
              </a:spcBef>
              <a:buSzPct val="100000"/>
              <a:buChar char="•"/>
              <a:defRPr sz="1920"/>
            </a:pPr>
            <a:endParaRPr sz="2000"/>
          </a:p>
          <a:p>
            <a:pPr marL="190500" indent="-190500" defTabSz="365760">
              <a:spcBef>
                <a:spcPts val="400"/>
              </a:spcBef>
              <a:buSzPct val="100000"/>
              <a:buChar char="•"/>
              <a:defRPr sz="1920"/>
            </a:pPr>
            <a:r>
              <a:rPr sz="2000"/>
              <a:t>Retail Ads</a:t>
            </a:r>
          </a:p>
        </p:txBody>
      </p:sp>
      <p:pic>
        <p:nvPicPr>
          <p:cNvPr id="532" name="IMAGE: the NFB logo" descr="IMAGE: the NFB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203" y="1249668"/>
            <a:ext cx="2813633" cy="35269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How to Access NFB Newsline"/>
          <p:cNvSpPr txBox="1">
            <a:spLocks noGrp="1"/>
          </p:cNvSpPr>
          <p:nvPr>
            <p:ph type="title"/>
          </p:nvPr>
        </p:nvSpPr>
        <p:spPr>
          <a:prstGeom prst="rect">
            <a:avLst/>
          </a:prstGeom>
        </p:spPr>
        <p:txBody>
          <a:bodyPr/>
          <a:lstStyle/>
          <a:p>
            <a:r>
              <a:t>How to Access NFB Newsline</a:t>
            </a:r>
          </a:p>
        </p:txBody>
      </p:sp>
      <p:pic>
        <p:nvPicPr>
          <p:cNvPr id="537" name="IMAGE: a man sitting at a desk accesses NFB Newsline from a computer via web browser" descr="IMAGE: a man sitting at a desk accesses NFB Newsline from a computer via web browse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4820" y="1992720"/>
            <a:ext cx="3351800" cy="19996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Bookshare"/>
          <p:cNvSpPr txBox="1">
            <a:spLocks noGrp="1"/>
          </p:cNvSpPr>
          <p:nvPr>
            <p:ph type="title"/>
          </p:nvPr>
        </p:nvSpPr>
        <p:spPr>
          <a:prstGeom prst="rect">
            <a:avLst/>
          </a:prstGeom>
        </p:spPr>
        <p:txBody>
          <a:bodyPr/>
          <a:lstStyle/>
          <a:p>
            <a:r>
              <a:t>Bookshare</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Read Your Way"/>
          <p:cNvSpPr txBox="1">
            <a:spLocks noGrp="1"/>
          </p:cNvSpPr>
          <p:nvPr>
            <p:ph type="title"/>
          </p:nvPr>
        </p:nvSpPr>
        <p:spPr>
          <a:prstGeom prst="rect">
            <a:avLst/>
          </a:prstGeom>
        </p:spPr>
        <p:txBody>
          <a:bodyPr/>
          <a:lstStyle/>
          <a:p>
            <a:r>
              <a:rPr smtClean="0"/>
              <a:t>Read </a:t>
            </a:r>
            <a:r>
              <a:rPr dirty="0"/>
              <a:t>Your Way</a:t>
            </a:r>
          </a:p>
        </p:txBody>
      </p:sp>
      <p:sp>
        <p:nvSpPr>
          <p:cNvPr id="542" name="Free for Students…"/>
          <p:cNvSpPr txBox="1">
            <a:spLocks noGrp="1"/>
          </p:cNvSpPr>
          <p:nvPr>
            <p:ph type="body" sz="half" idx="1"/>
          </p:nvPr>
        </p:nvSpPr>
        <p:spPr>
          <a:prstGeom prst="rect">
            <a:avLst/>
          </a:prstGeom>
        </p:spPr>
        <p:txBody>
          <a:bodyPr/>
          <a:lstStyle/>
          <a:p>
            <a:pPr marL="228600" indent="-228600">
              <a:buSzPct val="100000"/>
              <a:buChar char="•"/>
            </a:pPr>
            <a:r>
              <a:t>Free for Students</a:t>
            </a:r>
          </a:p>
          <a:p>
            <a:pPr marL="228600" indent="-228600">
              <a:buSzPct val="100000"/>
              <a:buChar char="•"/>
            </a:pPr>
            <a:endParaRPr/>
          </a:p>
          <a:p>
            <a:pPr marL="228600" indent="-228600">
              <a:buSzPct val="100000"/>
              <a:buChar char="•"/>
            </a:pPr>
            <a:r>
              <a:t>$1/week for qualifying applicants</a:t>
            </a:r>
          </a:p>
          <a:p>
            <a:pPr marL="228600" indent="-228600">
              <a:buSzPct val="100000"/>
              <a:buChar char="•"/>
            </a:pPr>
            <a:endParaRPr/>
          </a:p>
          <a:p>
            <a:pPr marL="228600" indent="-228600">
              <a:buSzPct val="100000"/>
              <a:buChar char="•"/>
            </a:pPr>
            <a:r>
              <a:t>Some accessible library services can help with cost </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Access Your Way"/>
          <p:cNvSpPr txBox="1">
            <a:spLocks noGrp="1"/>
          </p:cNvSpPr>
          <p:nvPr>
            <p:ph type="title"/>
          </p:nvPr>
        </p:nvSpPr>
        <p:spPr>
          <a:prstGeom prst="rect">
            <a:avLst/>
          </a:prstGeom>
        </p:spPr>
        <p:txBody>
          <a:bodyPr/>
          <a:lstStyle/>
          <a:p>
            <a:r>
              <a:t>Access Your Way</a:t>
            </a:r>
          </a:p>
        </p:txBody>
      </p:sp>
      <p:pic>
        <p:nvPicPr>
          <p:cNvPr id="545" name="IMAGE: a laptop sits in the center surrounded by logos for popular web browsers" descr="IMAGE: a laptop sits in the center surrounded by logos for popular web browser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027" y="1614399"/>
            <a:ext cx="2783023" cy="1987874"/>
          </a:xfrm>
          <a:prstGeom prst="rect">
            <a:avLst/>
          </a:prstGeom>
          <a:ln w="12700">
            <a:miter lim="400000"/>
          </a:ln>
        </p:spPr>
      </p:pic>
      <p:pic>
        <p:nvPicPr>
          <p:cNvPr id="546" name="A mix of iPhone and Android devices are fanned out " descr="A mix of iPhone and Android devices are fanned out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89830" y="1614399"/>
            <a:ext cx="2272536" cy="1946609"/>
          </a:xfrm>
          <a:prstGeom prst="rect">
            <a:avLst/>
          </a:prstGeom>
          <a:ln w="12700">
            <a:miter lim="400000"/>
          </a:ln>
        </p:spPr>
      </p:pic>
      <p:pic>
        <p:nvPicPr>
          <p:cNvPr id="547" name="IMAGE: a victor reader" descr="IMAGE: a victor reade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52734" y="1359701"/>
            <a:ext cx="1067054" cy="1524206"/>
          </a:xfrm>
          <a:prstGeom prst="rect">
            <a:avLst/>
          </a:prstGeom>
          <a:ln w="12700">
            <a:miter lim="400000"/>
          </a:ln>
        </p:spPr>
      </p:pic>
      <p:pic>
        <p:nvPicPr>
          <p:cNvPr id="548" name="IMAGE: a Braille note from human ware " descr="IMAGE: a Braille note from human war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8076" y="3151473"/>
            <a:ext cx="1936515" cy="12928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Other Access Options"/>
          <p:cNvSpPr txBox="1">
            <a:spLocks noGrp="1"/>
          </p:cNvSpPr>
          <p:nvPr>
            <p:ph type="title"/>
          </p:nvPr>
        </p:nvSpPr>
        <p:spPr>
          <a:prstGeom prst="rect">
            <a:avLst/>
          </a:prstGeom>
        </p:spPr>
        <p:txBody>
          <a:bodyPr/>
          <a:lstStyle/>
          <a:p>
            <a:r>
              <a:t>Other Access Options</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Reading on the Go"/>
          <p:cNvSpPr txBox="1">
            <a:spLocks noGrp="1"/>
          </p:cNvSpPr>
          <p:nvPr>
            <p:ph type="title"/>
          </p:nvPr>
        </p:nvSpPr>
        <p:spPr>
          <a:prstGeom prst="rect">
            <a:avLst/>
          </a:prstGeom>
        </p:spPr>
        <p:txBody>
          <a:bodyPr/>
          <a:lstStyle/>
          <a:p>
            <a:r>
              <a:rPr smtClean="0"/>
              <a:t>Reading </a:t>
            </a:r>
            <a:r>
              <a:rPr dirty="0"/>
              <a:t>on the Go</a:t>
            </a:r>
          </a:p>
        </p:txBody>
      </p:sp>
      <p:sp>
        <p:nvSpPr>
          <p:cNvPr id="553" name="Audible…"/>
          <p:cNvSpPr txBox="1">
            <a:spLocks noGrp="1"/>
          </p:cNvSpPr>
          <p:nvPr>
            <p:ph type="body" idx="1"/>
          </p:nvPr>
        </p:nvSpPr>
        <p:spPr>
          <a:xfrm>
            <a:off x="316712" y="1192902"/>
            <a:ext cx="8510576" cy="3551437"/>
          </a:xfrm>
          <a:prstGeom prst="rect">
            <a:avLst/>
          </a:prstGeom>
        </p:spPr>
        <p:txBody>
          <a:bodyPr/>
          <a:lstStyle/>
          <a:p>
            <a:pPr marL="228600" indent="-228600">
              <a:buSzPct val="100000"/>
              <a:buChar char="•"/>
            </a:pPr>
            <a:r>
              <a:t>Audible</a:t>
            </a:r>
          </a:p>
          <a:p>
            <a:pPr marL="228600" indent="-228600">
              <a:buSzPct val="100000"/>
              <a:buChar char="•"/>
            </a:pPr>
            <a:endParaRPr/>
          </a:p>
          <a:p>
            <a:pPr marL="228600" indent="-228600">
              <a:buSzPct val="100000"/>
              <a:buChar char="•"/>
            </a:pPr>
            <a:r>
              <a:t>Texture</a:t>
            </a:r>
          </a:p>
          <a:p>
            <a:pPr marL="228600" indent="-228600">
              <a:buSzPct val="100000"/>
              <a:buChar char="•"/>
            </a:pPr>
            <a:endParaRPr/>
          </a:p>
          <a:p>
            <a:pPr marL="228600" indent="-228600">
              <a:buSzPct val="100000"/>
              <a:buChar char="•"/>
            </a:pPr>
            <a:r>
              <a:t>Kindle</a:t>
            </a:r>
          </a:p>
          <a:p>
            <a:pPr marL="228600" indent="-228600">
              <a:buSzPct val="100000"/>
              <a:buChar char="•"/>
            </a:pPr>
            <a:endParaRPr/>
          </a:p>
          <a:p>
            <a:pPr marL="228600" indent="-228600">
              <a:buSzPct val="100000"/>
              <a:buChar char="•"/>
            </a:pPr>
            <a:r>
              <a:t>Overdrive </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Thank You!"/>
          <p:cNvSpPr txBox="1">
            <a:spLocks noGrp="1"/>
          </p:cNvSpPr>
          <p:nvPr>
            <p:ph type="title"/>
          </p:nvPr>
        </p:nvSpPr>
        <p:spPr>
          <a:prstGeom prst="rect">
            <a:avLst/>
          </a:prstGeom>
        </p:spPr>
        <p:txBody>
          <a:bodyPr/>
          <a:lstStyle/>
          <a:p>
            <a:r>
              <a:t>Thank You!</a:t>
            </a:r>
          </a:p>
        </p:txBody>
      </p:sp>
      <p:pic>
        <p:nvPicPr>
          <p:cNvPr id="558" name="IMAGE: an illustration of Danny Housley" descr="IMAGE: an illustration of Danny Housle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5775" y="747129"/>
            <a:ext cx="2781737" cy="2781738"/>
          </a:xfrm>
          <a:prstGeom prst="rect">
            <a:avLst/>
          </a:prstGeom>
          <a:ln w="12700">
            <a:miter lim="400000"/>
          </a:ln>
        </p:spPr>
      </p:pic>
      <p:pic>
        <p:nvPicPr>
          <p:cNvPr id="559" name="IMAGE: an illustration fo Ken Mitchell" descr="IMAGE: an illustration fo Ken Mitchel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34" y="747129"/>
            <a:ext cx="2781738" cy="2781738"/>
          </a:xfrm>
          <a:prstGeom prst="rect">
            <a:avLst/>
          </a:prstGeom>
          <a:ln w="12700">
            <a:miter lim="400000"/>
          </a:ln>
        </p:spPr>
      </p:pic>
      <p:sp>
        <p:nvSpPr>
          <p:cNvPr id="560" name="Ken Mitchell…"/>
          <p:cNvSpPr txBox="1"/>
          <p:nvPr/>
        </p:nvSpPr>
        <p:spPr>
          <a:xfrm>
            <a:off x="736943" y="3129904"/>
            <a:ext cx="3332670"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FFFFFF"/>
                </a:solidFill>
              </a:defRPr>
            </a:pPr>
            <a:r>
              <a:t>Ken Mitchell</a:t>
            </a:r>
          </a:p>
          <a:p>
            <a:pPr>
              <a:defRPr>
                <a:solidFill>
                  <a:srgbClr val="FFFFFF"/>
                </a:solidFill>
              </a:defRPr>
            </a:pPr>
            <a:endParaRPr/>
          </a:p>
          <a:p>
            <a:pPr>
              <a:defRPr>
                <a:solidFill>
                  <a:srgbClr val="FFFFFF"/>
                </a:solidFill>
              </a:defRPr>
            </a:pPr>
            <a:r>
              <a:rPr u="sng">
                <a:uFill>
                  <a:solidFill>
                    <a:srgbClr val="0000FF"/>
                  </a:solidFill>
                </a:uFill>
                <a:hlinkClick r:id="rId4"/>
              </a:rPr>
              <a:t>kmitchell@disabilitylink.org</a:t>
            </a:r>
          </a:p>
          <a:p>
            <a:pPr>
              <a:defRPr>
                <a:solidFill>
                  <a:srgbClr val="FFFFFF"/>
                </a:solidFill>
              </a:defRPr>
            </a:pPr>
            <a:endParaRPr u="sng">
              <a:uFill>
                <a:solidFill>
                  <a:srgbClr val="0000FF"/>
                </a:solidFill>
              </a:uFill>
              <a:hlinkClick r:id="rId4"/>
            </a:endParaRPr>
          </a:p>
          <a:p>
            <a:pPr>
              <a:defRPr>
                <a:solidFill>
                  <a:srgbClr val="FFFFFF"/>
                </a:solidFill>
              </a:defRPr>
            </a:pPr>
            <a:r>
              <a:rPr u="sng">
                <a:uFill>
                  <a:solidFill>
                    <a:srgbClr val="0000FF"/>
                  </a:solidFill>
                </a:uFill>
                <a:hlinkClick r:id="rId5"/>
              </a:rPr>
              <a:t>www.disabilitylink.org</a:t>
            </a:r>
            <a:r>
              <a:t> </a:t>
            </a:r>
          </a:p>
        </p:txBody>
      </p:sp>
      <p:sp>
        <p:nvSpPr>
          <p:cNvPr id="561" name="Danny Housley…"/>
          <p:cNvSpPr txBox="1"/>
          <p:nvPr/>
        </p:nvSpPr>
        <p:spPr>
          <a:xfrm>
            <a:off x="4912225" y="3129904"/>
            <a:ext cx="3930736" cy="148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FFFFFF"/>
                </a:solidFill>
              </a:defRPr>
            </a:pPr>
            <a:r>
              <a:t>Danny Housley</a:t>
            </a:r>
          </a:p>
          <a:p>
            <a:pPr>
              <a:defRPr>
                <a:solidFill>
                  <a:srgbClr val="FFFFFF"/>
                </a:solidFill>
              </a:defRPr>
            </a:pPr>
            <a:endParaRPr/>
          </a:p>
          <a:p>
            <a:pPr>
              <a:defRPr>
                <a:solidFill>
                  <a:srgbClr val="FFFFFF"/>
                </a:solidFill>
              </a:defRPr>
            </a:pPr>
            <a:r>
              <a:t>danny.housley@gatfl.gatech.edu</a:t>
            </a:r>
          </a:p>
          <a:p>
            <a:pPr>
              <a:defRPr>
                <a:solidFill>
                  <a:srgbClr val="FFFFFF"/>
                </a:solidFill>
              </a:defRPr>
            </a:pPr>
            <a:endParaRPr/>
          </a:p>
          <a:p>
            <a:pPr>
              <a:defRPr>
                <a:solidFill>
                  <a:srgbClr val="FFFFFF"/>
                </a:solidFill>
              </a:defRPr>
            </a:pPr>
            <a:r>
              <a:t>www.gatfl.gatech.edu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Image: a map of Georgia with logos for all the centers for independent living, plus today, Credit-Able and C4atx" descr="Image: a map of Georgia with logos for all the centers for independent living, plus today, Credit-Able and C4atx"/>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32711" y="638978"/>
            <a:ext cx="5295976" cy="3833870"/>
          </a:xfrm>
          <a:prstGeom prst="rect">
            <a:avLst/>
          </a:prstGeom>
          <a:ln w="12700">
            <a:solidFill>
              <a:srgbClr val="DDDDDD"/>
            </a:solidFill>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T Solutions Lab"/>
          <p:cNvSpPr txBox="1">
            <a:spLocks noGrp="1"/>
          </p:cNvSpPr>
          <p:nvPr>
            <p:ph type="title"/>
          </p:nvPr>
        </p:nvSpPr>
        <p:spPr>
          <a:xfrm>
            <a:off x="160274" y="-123825"/>
            <a:ext cx="8823452" cy="759917"/>
          </a:xfrm>
          <a:prstGeom prst="rect">
            <a:avLst/>
          </a:prstGeom>
        </p:spPr>
        <p:txBody>
          <a:bodyPr/>
          <a:lstStyle>
            <a:lvl1pPr algn="ctr" defTabSz="233679">
              <a:defRPr sz="3200">
                <a:latin typeface="+mj-lt"/>
                <a:ea typeface="+mj-ea"/>
                <a:cs typeface="+mj-cs"/>
                <a:sym typeface="Helvetica"/>
              </a:defRPr>
            </a:lvl1pPr>
          </a:lstStyle>
          <a:p>
            <a:r>
              <a:t>AT Solutions Lab</a:t>
            </a:r>
          </a:p>
        </p:txBody>
      </p:sp>
      <p:pic>
        <p:nvPicPr>
          <p:cNvPr id="365" name="Image: various assistive technology solutions for vision access" descr="Image: various assistive technology solutions for vision acces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8287" y="985285"/>
            <a:ext cx="2148475" cy="2915910"/>
          </a:xfrm>
          <a:prstGeom prst="rect">
            <a:avLst/>
          </a:prstGeom>
          <a:ln w="12700">
            <a:miter lim="400000"/>
          </a:ln>
        </p:spPr>
      </p:pic>
      <p:pic>
        <p:nvPicPr>
          <p:cNvPr id="366" name="Image: various mounting solutions for desks and wheelchairs" descr="Image: various mounting solutions for desks and wheelchair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0375" y="1738364"/>
            <a:ext cx="3189471" cy="1682123"/>
          </a:xfrm>
          <a:prstGeom prst="rect">
            <a:avLst/>
          </a:prstGeom>
          <a:ln w="12700">
            <a:miter lim="400000"/>
          </a:ln>
        </p:spPr>
      </p:pic>
      <p:pic>
        <p:nvPicPr>
          <p:cNvPr id="367" name="Image: various assistive technology solutions for feeding" descr="Image: various assistive technology solutions for feeding"/>
          <p:cNvPicPr>
            <a:picLocks noChangeAspect="1"/>
          </p:cNvPicPr>
          <p:nvPr/>
        </p:nvPicPr>
        <p:blipFill rotWithShape="1">
          <a:blip r:embed="rId4" cstate="email">
            <a:extLst>
              <a:ext uri="{28A0092B-C50C-407E-A947-70E740481C1C}">
                <a14:useLocalDpi xmlns:a14="http://schemas.microsoft.com/office/drawing/2010/main"/>
              </a:ext>
            </a:extLst>
          </a:blip>
          <a:srcRect t="-2046" r="-2016"/>
          <a:stretch/>
        </p:blipFill>
        <p:spPr>
          <a:xfrm>
            <a:off x="6113459" y="1344493"/>
            <a:ext cx="2787267" cy="21974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Apple and Accessibility"/>
          <p:cNvSpPr txBox="1">
            <a:spLocks noGrp="1"/>
          </p:cNvSpPr>
          <p:nvPr>
            <p:ph type="title"/>
          </p:nvPr>
        </p:nvSpPr>
        <p:spPr>
          <a:prstGeom prst="rect">
            <a:avLst/>
          </a:prstGeom>
        </p:spPr>
        <p:txBody>
          <a:bodyPr/>
          <a:lstStyle/>
          <a:p>
            <a:r>
              <a:t>Apple and Accessibility</a:t>
            </a:r>
          </a:p>
        </p:txBody>
      </p:sp>
      <p:sp>
        <p:nvSpPr>
          <p:cNvPr id="374" name="Built in, not bolted on…"/>
          <p:cNvSpPr txBox="1">
            <a:spLocks noGrp="1"/>
          </p:cNvSpPr>
          <p:nvPr>
            <p:ph type="body" idx="1"/>
          </p:nvPr>
        </p:nvSpPr>
        <p:spPr>
          <a:prstGeom prst="rect">
            <a:avLst/>
          </a:prstGeom>
        </p:spPr>
        <p:txBody>
          <a:bodyPr/>
          <a:lstStyle/>
          <a:p>
            <a:pPr marL="228600" indent="-228600">
              <a:buSzPct val="100000"/>
              <a:buChar char="•"/>
            </a:pPr>
            <a:r>
              <a:t>Built in, not bolted on</a:t>
            </a:r>
          </a:p>
          <a:p>
            <a:pPr marL="228600" indent="-228600">
              <a:buSzPct val="100000"/>
              <a:buChar char="•"/>
            </a:pPr>
            <a:endParaRPr/>
          </a:p>
          <a:p>
            <a:pPr marL="228600" indent="-228600">
              <a:buSzPct val="100000"/>
              <a:buChar char="•"/>
            </a:pPr>
            <a:r>
              <a:t>Options for various disability types </a:t>
            </a:r>
          </a:p>
          <a:p>
            <a:pPr marL="228600" indent="-228600">
              <a:buSzPct val="100000"/>
              <a:buChar char="•"/>
            </a:pPr>
            <a:endParaRPr/>
          </a:p>
          <a:p>
            <a:pPr marL="228600" indent="-228600">
              <a:buSzPct val="100000"/>
              <a:buChar char="•"/>
            </a:pPr>
            <a:r>
              <a:t>Started with non-visual and low vision access</a:t>
            </a:r>
          </a:p>
          <a:p>
            <a:pPr marL="228600" indent="-228600">
              <a:buSzPct val="100000"/>
              <a:buChar char="•"/>
            </a:pPr>
            <a:endParaRPr/>
          </a:p>
          <a:p>
            <a:pPr marL="228600" indent="-228600">
              <a:buSzPct val="100000"/>
              <a:buChar char="•"/>
            </a:pPr>
            <a:r>
              <a:t>Blossomed</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Non-Visual Access"/>
          <p:cNvSpPr txBox="1">
            <a:spLocks noGrp="1"/>
          </p:cNvSpPr>
          <p:nvPr>
            <p:ph type="title"/>
          </p:nvPr>
        </p:nvSpPr>
        <p:spPr>
          <a:prstGeom prst="rect">
            <a:avLst/>
          </a:prstGeom>
        </p:spPr>
        <p:txBody>
          <a:bodyPr/>
          <a:lstStyle/>
          <a:p>
            <a:r>
              <a:t>Non-Visual Access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VoiceOver"/>
          <p:cNvSpPr txBox="1">
            <a:spLocks noGrp="1"/>
          </p:cNvSpPr>
          <p:nvPr>
            <p:ph type="title"/>
          </p:nvPr>
        </p:nvSpPr>
        <p:spPr>
          <a:prstGeom prst="rect">
            <a:avLst/>
          </a:prstGeom>
        </p:spPr>
        <p:txBody>
          <a:bodyPr/>
          <a:lstStyle/>
          <a:p>
            <a:r>
              <a:t>VoiceOver</a:t>
            </a:r>
          </a:p>
        </p:txBody>
      </p:sp>
      <p:sp>
        <p:nvSpPr>
          <p:cNvPr id="379" name="For users with print related disabilities…"/>
          <p:cNvSpPr txBox="1">
            <a:spLocks noGrp="1"/>
          </p:cNvSpPr>
          <p:nvPr>
            <p:ph type="body" sz="half" idx="1"/>
          </p:nvPr>
        </p:nvSpPr>
        <p:spPr>
          <a:xfrm>
            <a:off x="457200" y="1200150"/>
            <a:ext cx="4595348" cy="3394075"/>
          </a:xfrm>
          <a:prstGeom prst="rect">
            <a:avLst/>
          </a:prstGeom>
        </p:spPr>
        <p:txBody>
          <a:bodyPr/>
          <a:lstStyle/>
          <a:p>
            <a:pPr marL="221742" indent="-221742" defTabSz="443484">
              <a:buSzPct val="100000"/>
              <a:buChar char="•"/>
              <a:defRPr sz="2328"/>
            </a:pPr>
            <a:r>
              <a:t>For users with print related disabilities </a:t>
            </a:r>
          </a:p>
          <a:p>
            <a:pPr marL="221742" indent="-221742" defTabSz="443484">
              <a:buSzPct val="100000"/>
              <a:buChar char="•"/>
              <a:defRPr sz="2328"/>
            </a:pPr>
            <a:r>
              <a:t>iPhone 3GS Debut</a:t>
            </a:r>
          </a:p>
          <a:p>
            <a:pPr marL="221742" indent="-221742" defTabSz="443484">
              <a:buSzPct val="100000"/>
              <a:buChar char="•"/>
              <a:defRPr sz="2328"/>
            </a:pPr>
            <a:r>
              <a:t>Screen Curtain</a:t>
            </a:r>
          </a:p>
          <a:p>
            <a:pPr marL="221742" indent="-221742" defTabSz="443484">
              <a:buSzPct val="100000"/>
              <a:buChar char="•"/>
              <a:defRPr sz="2328"/>
            </a:pPr>
            <a:r>
              <a:t>Voices</a:t>
            </a:r>
          </a:p>
          <a:p>
            <a:pPr marL="221742" indent="-221742" defTabSz="443484">
              <a:buSzPct val="100000"/>
              <a:buChar char="•"/>
              <a:defRPr sz="2328"/>
            </a:pPr>
            <a:r>
              <a:t>Gestures</a:t>
            </a:r>
          </a:p>
          <a:p>
            <a:pPr marL="221742" indent="-221742" defTabSz="443484">
              <a:buSzPct val="100000"/>
              <a:buChar char="•"/>
              <a:defRPr sz="2328"/>
            </a:pPr>
            <a:r>
              <a:t>Privacy</a:t>
            </a:r>
          </a:p>
          <a:p>
            <a:pPr marL="221742" indent="-221742" defTabSz="443484">
              <a:buSzPct val="100000"/>
              <a:buChar char="•"/>
              <a:defRPr sz="2328"/>
            </a:pPr>
            <a:r>
              <a:t>Audio descriptions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Verdana"/>
        <a:ea typeface="Verdana"/>
        <a:cs typeface="Verdan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Verdana"/>
        <a:ea typeface="Verdana"/>
        <a:cs typeface="Verdan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984</Words>
  <Application>Microsoft Office PowerPoint</Application>
  <PresentationFormat>On-screen Show (16:9)</PresentationFormat>
  <Paragraphs>257</Paragraphs>
  <Slides>49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Helvetica</vt:lpstr>
      <vt:lpstr>Verdana</vt:lpstr>
      <vt:lpstr>Office Theme</vt:lpstr>
      <vt:lpstr>Tools and Partnerships for Digital Information Access</vt:lpstr>
      <vt:lpstr>A Crash Course in iOS Accessibility</vt:lpstr>
      <vt:lpstr>AMAC Accessibility </vt:lpstr>
      <vt:lpstr>Tools for Life</vt:lpstr>
      <vt:lpstr>PowerPoint Presentation</vt:lpstr>
      <vt:lpstr>AT Solutions Lab</vt:lpstr>
      <vt:lpstr>Apple and Accessibility</vt:lpstr>
      <vt:lpstr>Non-Visual Access</vt:lpstr>
      <vt:lpstr>VoiceOver</vt:lpstr>
      <vt:lpstr>The power of the Rotor</vt:lpstr>
      <vt:lpstr>Braille Captions</vt:lpstr>
      <vt:lpstr>Visual Access</vt:lpstr>
      <vt:lpstr>Features for Users with Low Vision</vt:lpstr>
      <vt:lpstr>Zoom and Magnifier in Action</vt:lpstr>
      <vt:lpstr>Screen Accommodations</vt:lpstr>
      <vt:lpstr>Physical Access</vt:lpstr>
      <vt:lpstr>Switch Access</vt:lpstr>
      <vt:lpstr>Assistive Touch</vt:lpstr>
      <vt:lpstr>Input Options</vt:lpstr>
      <vt:lpstr>Siri: Your Digital Frenemy</vt:lpstr>
      <vt:lpstr>Apple HomeKit</vt:lpstr>
      <vt:lpstr>Hearing Access</vt:lpstr>
      <vt:lpstr>Supports for Hearing</vt:lpstr>
      <vt:lpstr>Emergency SOS</vt:lpstr>
      <vt:lpstr>Best Practices</vt:lpstr>
      <vt:lpstr>What features to you want to see? (call the Apple Accessibility line and tell them)</vt:lpstr>
      <vt:lpstr>Disclaimer</vt:lpstr>
      <vt:lpstr>The Tools for Life Team</vt:lpstr>
      <vt:lpstr>The Tools for Life Team (continued)</vt:lpstr>
      <vt:lpstr>Your Presenters</vt:lpstr>
      <vt:lpstr>Media Access</vt:lpstr>
      <vt:lpstr>Georgia Radio Reading Service</vt:lpstr>
      <vt:lpstr>Georgia Radio Reading Service  (GARRS)</vt:lpstr>
      <vt:lpstr>Access Methods</vt:lpstr>
      <vt:lpstr>disABILITY LINK and GARRS</vt:lpstr>
      <vt:lpstr>Tools for Life and GARRS</vt:lpstr>
      <vt:lpstr>BARD</vt:lpstr>
      <vt:lpstr>Braille and Audio Reading Download</vt:lpstr>
      <vt:lpstr>Devices for BARD</vt:lpstr>
      <vt:lpstr>“That All May Read”</vt:lpstr>
      <vt:lpstr>NFB Newsline</vt:lpstr>
      <vt:lpstr>Audible Universal Information Access Service</vt:lpstr>
      <vt:lpstr>How to Access NFB Newsline</vt:lpstr>
      <vt:lpstr>Bookshare</vt:lpstr>
      <vt:lpstr>Read Your Way</vt:lpstr>
      <vt:lpstr>Access Your Way</vt:lpstr>
      <vt:lpstr>Other Access Options</vt:lpstr>
      <vt:lpstr>Reading on the Go</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Partnerships for Digital Information Access</dc:title>
  <cp:lastModifiedBy>Mary Olson</cp:lastModifiedBy>
  <cp:revision>36</cp:revision>
  <dcterms:modified xsi:type="dcterms:W3CDTF">2018-10-26T17:05:09Z</dcterms:modified>
</cp:coreProperties>
</file>